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75"/>
  </p:notesMasterIdLst>
  <p:handoutMasterIdLst>
    <p:handoutMasterId r:id="rId76"/>
  </p:handoutMasterIdLst>
  <p:sldIdLst>
    <p:sldId id="266" r:id="rId2"/>
    <p:sldId id="269" r:id="rId3"/>
    <p:sldId id="318" r:id="rId4"/>
    <p:sldId id="319" r:id="rId5"/>
    <p:sldId id="320" r:id="rId6"/>
    <p:sldId id="321" r:id="rId7"/>
    <p:sldId id="322" r:id="rId8"/>
    <p:sldId id="323" r:id="rId9"/>
    <p:sldId id="324" r:id="rId10"/>
    <p:sldId id="325" r:id="rId11"/>
    <p:sldId id="327" r:id="rId12"/>
    <p:sldId id="328" r:id="rId13"/>
    <p:sldId id="329" r:id="rId14"/>
    <p:sldId id="330" r:id="rId15"/>
    <p:sldId id="326" r:id="rId16"/>
    <p:sldId id="331" r:id="rId17"/>
    <p:sldId id="332" r:id="rId18"/>
    <p:sldId id="333" r:id="rId19"/>
    <p:sldId id="334" r:id="rId20"/>
    <p:sldId id="335" r:id="rId21"/>
    <p:sldId id="336" r:id="rId22"/>
    <p:sldId id="337" r:id="rId23"/>
    <p:sldId id="338" r:id="rId24"/>
    <p:sldId id="339" r:id="rId25"/>
    <p:sldId id="340" r:id="rId26"/>
    <p:sldId id="341" r:id="rId27"/>
    <p:sldId id="342" r:id="rId28"/>
    <p:sldId id="343" r:id="rId29"/>
    <p:sldId id="344" r:id="rId30"/>
    <p:sldId id="345" r:id="rId31"/>
    <p:sldId id="346" r:id="rId32"/>
    <p:sldId id="347" r:id="rId33"/>
    <p:sldId id="348" r:id="rId34"/>
    <p:sldId id="349" r:id="rId35"/>
    <p:sldId id="350" r:id="rId36"/>
    <p:sldId id="351" r:id="rId37"/>
    <p:sldId id="352" r:id="rId38"/>
    <p:sldId id="353" r:id="rId39"/>
    <p:sldId id="354" r:id="rId40"/>
    <p:sldId id="355" r:id="rId41"/>
    <p:sldId id="356" r:id="rId42"/>
    <p:sldId id="357" r:id="rId43"/>
    <p:sldId id="358" r:id="rId44"/>
    <p:sldId id="359" r:id="rId45"/>
    <p:sldId id="360" r:id="rId46"/>
    <p:sldId id="361" r:id="rId47"/>
    <p:sldId id="362" r:id="rId48"/>
    <p:sldId id="363" r:id="rId49"/>
    <p:sldId id="364" r:id="rId50"/>
    <p:sldId id="365" r:id="rId51"/>
    <p:sldId id="366" r:id="rId52"/>
    <p:sldId id="367" r:id="rId53"/>
    <p:sldId id="368" r:id="rId54"/>
    <p:sldId id="369" r:id="rId55"/>
    <p:sldId id="370" r:id="rId56"/>
    <p:sldId id="371" r:id="rId57"/>
    <p:sldId id="372" r:id="rId58"/>
    <p:sldId id="373" r:id="rId59"/>
    <p:sldId id="374" r:id="rId60"/>
    <p:sldId id="375" r:id="rId61"/>
    <p:sldId id="376" r:id="rId62"/>
    <p:sldId id="377" r:id="rId63"/>
    <p:sldId id="378" r:id="rId64"/>
    <p:sldId id="379" r:id="rId65"/>
    <p:sldId id="380" r:id="rId66"/>
    <p:sldId id="381" r:id="rId67"/>
    <p:sldId id="382" r:id="rId68"/>
    <p:sldId id="383" r:id="rId69"/>
    <p:sldId id="385" r:id="rId70"/>
    <p:sldId id="384" r:id="rId71"/>
    <p:sldId id="386" r:id="rId72"/>
    <p:sldId id="387" r:id="rId73"/>
    <p:sldId id="388" r:id="rId74"/>
  </p:sldIdLst>
  <p:sldSz cx="9144000" cy="6858000" type="screen4x3"/>
  <p:notesSz cx="6858000" cy="9144000"/>
  <p:defaultTextStyle>
    <a:lvl1pPr marL="0" algn="l" rtl="0" latinLnBrk="0">
      <a:defRPr lang="es-ES" sz="1800" kern="1200">
        <a:solidFill>
          <a:schemeClr val="tx1"/>
        </a:solidFill>
        <a:latin typeface="+mn-lt"/>
        <a:ea typeface="+mn-ea"/>
        <a:cs typeface="+mn-cs"/>
      </a:defRPr>
    </a:lvl1pPr>
    <a:lvl2pPr marL="457200" algn="l" rtl="0" latinLnBrk="0">
      <a:defRPr lang="es-ES" sz="1800" kern="1200">
        <a:solidFill>
          <a:schemeClr val="tx1"/>
        </a:solidFill>
        <a:latin typeface="+mn-lt"/>
        <a:ea typeface="+mn-ea"/>
        <a:cs typeface="+mn-cs"/>
      </a:defRPr>
    </a:lvl2pPr>
    <a:lvl3pPr marL="914400" algn="l" rtl="0" latinLnBrk="0">
      <a:defRPr lang="es-ES" sz="1800" kern="1200">
        <a:solidFill>
          <a:schemeClr val="tx1"/>
        </a:solidFill>
        <a:latin typeface="+mn-lt"/>
        <a:ea typeface="+mn-ea"/>
        <a:cs typeface="+mn-cs"/>
      </a:defRPr>
    </a:lvl3pPr>
    <a:lvl4pPr marL="1371600" algn="l" rtl="0" latinLnBrk="0">
      <a:defRPr lang="es-ES" sz="1800" kern="1200">
        <a:solidFill>
          <a:schemeClr val="tx1"/>
        </a:solidFill>
        <a:latin typeface="+mn-lt"/>
        <a:ea typeface="+mn-ea"/>
        <a:cs typeface="+mn-cs"/>
      </a:defRPr>
    </a:lvl4pPr>
    <a:lvl5pPr marL="1828800" algn="l" rtl="0" latinLnBrk="0">
      <a:defRPr lang="es-ES" sz="1800" kern="1200">
        <a:solidFill>
          <a:schemeClr val="tx1"/>
        </a:solidFill>
        <a:latin typeface="+mn-lt"/>
        <a:ea typeface="+mn-ea"/>
        <a:cs typeface="+mn-cs"/>
      </a:defRPr>
    </a:lvl5pPr>
    <a:lvl6pPr marL="2286000" algn="l" rtl="0" latinLnBrk="0">
      <a:defRPr lang="es-ES" sz="1800" kern="1200">
        <a:solidFill>
          <a:schemeClr val="tx1"/>
        </a:solidFill>
        <a:latin typeface="+mn-lt"/>
        <a:ea typeface="+mn-ea"/>
        <a:cs typeface="+mn-cs"/>
      </a:defRPr>
    </a:lvl6pPr>
    <a:lvl7pPr marL="2743200" algn="l" rtl="0" latinLnBrk="0">
      <a:defRPr lang="es-ES" sz="1800" kern="1200">
        <a:solidFill>
          <a:schemeClr val="tx1"/>
        </a:solidFill>
        <a:latin typeface="+mn-lt"/>
        <a:ea typeface="+mn-ea"/>
        <a:cs typeface="+mn-cs"/>
      </a:defRPr>
    </a:lvl7pPr>
    <a:lvl8pPr marL="3200400" algn="l" rtl="0" latinLnBrk="0">
      <a:defRPr lang="es-ES" sz="1800" kern="1200">
        <a:solidFill>
          <a:schemeClr val="tx1"/>
        </a:solidFill>
        <a:latin typeface="+mn-lt"/>
        <a:ea typeface="+mn-ea"/>
        <a:cs typeface="+mn-cs"/>
      </a:defRPr>
    </a:lvl8pPr>
    <a:lvl9pPr marL="3657600" algn="l" rtl="0" latinLnBrk="0">
      <a:defRPr lang="es-ES" sz="1800" kern="1200">
        <a:solidFill>
          <a:schemeClr val="tx1"/>
        </a:solidFill>
        <a:latin typeface="+mn-lt"/>
        <a:ea typeface="+mn-ea"/>
        <a:cs typeface="+mn-cs"/>
      </a:defRPr>
    </a:lvl9pPr>
    <a:extLst/>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61BF6"/>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21" autoAdjust="0"/>
    <p:restoredTop sz="94660"/>
  </p:normalViewPr>
  <p:slideViewPr>
    <p:cSldViewPr snapToObjects="1">
      <p:cViewPr varScale="1">
        <p:scale>
          <a:sx n="108" d="100"/>
          <a:sy n="108" d="100"/>
        </p:scale>
        <p:origin x="-9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rtlCol="0"/>
          <a:lstStyle>
            <a:lvl1pPr algn="l" latinLnBrk="0">
              <a:defRPr lang="es-ES" sz="1200"/>
            </a:lvl1pPr>
            <a:extLst/>
          </a:lstStyle>
          <a:p>
            <a:endParaRPr lang="es-ES"/>
          </a:p>
        </p:txBody>
      </p:sp>
      <p:sp>
        <p:nvSpPr>
          <p:cNvPr id="3" name="Rectangle 3"/>
          <p:cNvSpPr>
            <a:spLocks noGrp="1"/>
          </p:cNvSpPr>
          <p:nvPr>
            <p:ph type="dt" sz="quarter" idx="1"/>
          </p:nvPr>
        </p:nvSpPr>
        <p:spPr>
          <a:xfrm>
            <a:off x="3884613" y="0"/>
            <a:ext cx="2971800" cy="457200"/>
          </a:xfrm>
          <a:prstGeom prst="rect">
            <a:avLst/>
          </a:prstGeom>
        </p:spPr>
        <p:txBody>
          <a:bodyPr vert="horz" rtlCol="0"/>
          <a:lstStyle>
            <a:lvl1pPr algn="r" latinLnBrk="0">
              <a:defRPr lang="es-ES" sz="1200"/>
            </a:lvl1pPr>
            <a:extLst/>
          </a:lstStyle>
          <a:p>
            <a:fld id="{6E7D018D-748F-47BF-843A-40349A141CAC}" type="datetimeFigureOut">
              <a:rPr lang="es-ES" smtClean="0"/>
              <a:pPr/>
              <a:t>18/09/2015</a:t>
            </a:fld>
            <a:endParaRPr lang="es-ES"/>
          </a:p>
        </p:txBody>
      </p:sp>
      <p:sp>
        <p:nvSpPr>
          <p:cNvPr id="4" name="Rectangle 4"/>
          <p:cNvSpPr>
            <a:spLocks noGrp="1"/>
          </p:cNvSpPr>
          <p:nvPr>
            <p:ph type="ftr" sz="quarter" idx="2"/>
          </p:nvPr>
        </p:nvSpPr>
        <p:spPr>
          <a:xfrm>
            <a:off x="0" y="8685213"/>
            <a:ext cx="2971800" cy="457200"/>
          </a:xfrm>
          <a:prstGeom prst="rect">
            <a:avLst/>
          </a:prstGeom>
        </p:spPr>
        <p:txBody>
          <a:bodyPr vert="horz" rtlCol="0" anchor="b"/>
          <a:lstStyle>
            <a:lvl1pPr algn="l" latinLnBrk="0">
              <a:defRPr lang="es-ES" sz="1200"/>
            </a:lvl1pPr>
            <a:extLst/>
          </a:lstStyle>
          <a:p>
            <a:endParaRPr lang="es-ES"/>
          </a:p>
        </p:txBody>
      </p:sp>
      <p:sp>
        <p:nvSpPr>
          <p:cNvPr id="5" name="Rectangle 5"/>
          <p:cNvSpPr>
            <a:spLocks noGrp="1"/>
          </p:cNvSpPr>
          <p:nvPr>
            <p:ph type="sldNum" sz="quarter" idx="3"/>
          </p:nvPr>
        </p:nvSpPr>
        <p:spPr>
          <a:xfrm>
            <a:off x="3884613" y="8685213"/>
            <a:ext cx="2971800" cy="457200"/>
          </a:xfrm>
          <a:prstGeom prst="rect">
            <a:avLst/>
          </a:prstGeom>
        </p:spPr>
        <p:txBody>
          <a:bodyPr vert="horz" rtlCol="0" anchor="b"/>
          <a:lstStyle>
            <a:lvl1pPr algn="r" latinLnBrk="0">
              <a:defRPr lang="es-ES" sz="1200"/>
            </a:lvl1pPr>
            <a:extLst/>
          </a:lstStyle>
          <a:p>
            <a:fld id="{04AC5213-BACC-41AB-9B61-B40CF6C5296E}" type="slidenum">
              <a:rPr lang="es-ES" smtClean="0"/>
              <a:pPr/>
              <a:t>‹Nº›</a:t>
            </a:fld>
            <a:endParaRPr lang="es-ES"/>
          </a:p>
        </p:txBody>
      </p:sp>
    </p:spTree>
    <p:extLst>
      <p:ext uri="{BB962C8B-B14F-4D97-AF65-F5344CB8AC3E}">
        <p14:creationId xmlns:p14="http://schemas.microsoft.com/office/powerpoint/2010/main" val="13260664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rtlCol="0"/>
          <a:lstStyle>
            <a:lvl1pPr algn="l" latinLnBrk="0">
              <a:defRPr lang="es-ES" sz="1200"/>
            </a:lvl1pPr>
            <a:extLst/>
          </a:lstStyle>
          <a:p>
            <a:endParaRPr lang="es-ES"/>
          </a:p>
        </p:txBody>
      </p:sp>
      <p:sp>
        <p:nvSpPr>
          <p:cNvPr id="3" name="Rectangle 3"/>
          <p:cNvSpPr>
            <a:spLocks noGrp="1"/>
          </p:cNvSpPr>
          <p:nvPr>
            <p:ph type="dt" idx="1"/>
          </p:nvPr>
        </p:nvSpPr>
        <p:spPr>
          <a:xfrm>
            <a:off x="3884613" y="0"/>
            <a:ext cx="2971800" cy="457200"/>
          </a:xfrm>
          <a:prstGeom prst="rect">
            <a:avLst/>
          </a:prstGeom>
        </p:spPr>
        <p:txBody>
          <a:bodyPr vert="horz" rtlCol="0"/>
          <a:lstStyle>
            <a:lvl1pPr algn="r" latinLnBrk="0">
              <a:defRPr lang="es-ES" sz="1200"/>
            </a:lvl1pPr>
            <a:extLst/>
          </a:lstStyle>
          <a:p>
            <a:fld id="{23E9B8FB-2ABD-42C9-A6DA-A6789EAF441D}" type="datetimeFigureOut">
              <a:rPr/>
              <a:pPr/>
              <a:t>30/6/2006</a:t>
            </a:fld>
            <a:endParaRPr lang="es-ES"/>
          </a:p>
        </p:txBody>
      </p:sp>
      <p:sp>
        <p:nvSpPr>
          <p:cNvPr id="4" name="Rectangle 4"/>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rtlCol="0" anchor="ctr"/>
          <a:lstStyle>
            <a:extLst/>
          </a:lstStyle>
          <a:p>
            <a:endParaRPr lang="es-ES"/>
          </a:p>
        </p:txBody>
      </p:sp>
      <p:sp>
        <p:nvSpPr>
          <p:cNvPr id="5" name="Rectangle 5"/>
          <p:cNvSpPr>
            <a:spLocks noGrp="1"/>
          </p:cNvSpPr>
          <p:nvPr>
            <p:ph type="body" sz="quarter" idx="3"/>
          </p:nvPr>
        </p:nvSpPr>
        <p:spPr>
          <a:xfrm>
            <a:off x="685800" y="4343400"/>
            <a:ext cx="5486400" cy="4114800"/>
          </a:xfrm>
          <a:prstGeom prst="rect">
            <a:avLst/>
          </a:prstGeom>
        </p:spPr>
        <p:txBody>
          <a:bodyPr vert="horz" rtlCol="0">
            <a:normAutofit/>
          </a:bodyPr>
          <a:lstStyle>
            <a:extLs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Rectangle 6"/>
          <p:cNvSpPr>
            <a:spLocks noGrp="1"/>
          </p:cNvSpPr>
          <p:nvPr>
            <p:ph type="ftr" sz="quarter" idx="4"/>
          </p:nvPr>
        </p:nvSpPr>
        <p:spPr>
          <a:xfrm>
            <a:off x="0" y="8685213"/>
            <a:ext cx="2971800" cy="457200"/>
          </a:xfrm>
          <a:prstGeom prst="rect">
            <a:avLst/>
          </a:prstGeom>
        </p:spPr>
        <p:txBody>
          <a:bodyPr vert="horz" rtlCol="0" anchor="b"/>
          <a:lstStyle>
            <a:lvl1pPr algn="l" latinLnBrk="0">
              <a:defRPr lang="es-ES" sz="1200"/>
            </a:lvl1pPr>
            <a:extLst/>
          </a:lstStyle>
          <a:p>
            <a:endParaRPr lang="es-ES"/>
          </a:p>
        </p:txBody>
      </p:sp>
      <p:sp>
        <p:nvSpPr>
          <p:cNvPr id="7" name="Rectangle 7"/>
          <p:cNvSpPr>
            <a:spLocks noGrp="1"/>
          </p:cNvSpPr>
          <p:nvPr>
            <p:ph type="sldNum" sz="quarter" idx="5"/>
          </p:nvPr>
        </p:nvSpPr>
        <p:spPr>
          <a:xfrm>
            <a:off x="3884613" y="8685213"/>
            <a:ext cx="2971800" cy="457200"/>
          </a:xfrm>
          <a:prstGeom prst="rect">
            <a:avLst/>
          </a:prstGeom>
        </p:spPr>
        <p:txBody>
          <a:bodyPr vert="horz" rtlCol="0" anchor="b"/>
          <a:lstStyle>
            <a:lvl1pPr algn="r" latinLnBrk="0">
              <a:defRPr lang="es-ES" sz="1200"/>
            </a:lvl1pPr>
            <a:extLst/>
          </a:lstStyle>
          <a:p>
            <a:fld id="{BE2A7042-DEED-4AA1-9E89-4A16B2572577}" type="slidenum">
              <a:rPr/>
              <a:pPr/>
              <a:t>‹Nº›</a:t>
            </a:fld>
            <a:endParaRPr lang="es-ES"/>
          </a:p>
        </p:txBody>
      </p:sp>
    </p:spTree>
    <p:extLst>
      <p:ext uri="{BB962C8B-B14F-4D97-AF65-F5344CB8AC3E}">
        <p14:creationId xmlns:p14="http://schemas.microsoft.com/office/powerpoint/2010/main" val="1535766545"/>
      </p:ext>
    </p:extLst>
  </p:cSld>
  <p:clrMap bg1="lt1" tx1="dk1" bg2="lt2" tx2="dk2" accent1="accent1" accent2="accent2" accent3="accent3" accent4="accent4" accent5="accent5" accent6="accent6" hlink="hlink" folHlink="folHlink"/>
  <p:notesStyle>
    <a:lvl1pPr marL="0" algn="l" rtl="0" latinLnBrk="0">
      <a:defRPr lang="es-ES" sz="1200" kern="1200">
        <a:solidFill>
          <a:schemeClr val="tx1"/>
        </a:solidFill>
        <a:latin typeface="+mn-lt"/>
        <a:ea typeface="+mn-ea"/>
        <a:cs typeface="+mn-cs"/>
      </a:defRPr>
    </a:lvl1pPr>
    <a:lvl2pPr marL="457200" algn="l" rtl="0" latinLnBrk="0">
      <a:defRPr lang="es-ES" sz="1200" kern="1200">
        <a:solidFill>
          <a:schemeClr val="tx1"/>
        </a:solidFill>
        <a:latin typeface="+mn-lt"/>
        <a:ea typeface="+mn-ea"/>
        <a:cs typeface="+mn-cs"/>
      </a:defRPr>
    </a:lvl2pPr>
    <a:lvl3pPr marL="914400" algn="l" rtl="0" latinLnBrk="0">
      <a:defRPr lang="es-ES" sz="1200" kern="1200">
        <a:solidFill>
          <a:schemeClr val="tx1"/>
        </a:solidFill>
        <a:latin typeface="+mn-lt"/>
        <a:ea typeface="+mn-ea"/>
        <a:cs typeface="+mn-cs"/>
      </a:defRPr>
    </a:lvl3pPr>
    <a:lvl4pPr marL="1371600" algn="l" rtl="0" latinLnBrk="0">
      <a:defRPr lang="es-ES" sz="1200" kern="1200">
        <a:solidFill>
          <a:schemeClr val="tx1"/>
        </a:solidFill>
        <a:latin typeface="+mn-lt"/>
        <a:ea typeface="+mn-ea"/>
        <a:cs typeface="+mn-cs"/>
      </a:defRPr>
    </a:lvl4pPr>
    <a:lvl5pPr marL="1828800" algn="l" rtl="0" latinLnBrk="0">
      <a:defRPr lang="es-ES" sz="1200" kern="1200">
        <a:solidFill>
          <a:schemeClr val="tx1"/>
        </a:solidFill>
        <a:latin typeface="+mn-lt"/>
        <a:ea typeface="+mn-ea"/>
        <a:cs typeface="+mn-cs"/>
      </a:defRPr>
    </a:lvl5pPr>
    <a:lvl6pPr marL="2286000" algn="l" rtl="0" latinLnBrk="0">
      <a:defRPr lang="es-ES" sz="1200" kern="1200">
        <a:solidFill>
          <a:schemeClr val="tx1"/>
        </a:solidFill>
        <a:latin typeface="+mn-lt"/>
        <a:ea typeface="+mn-ea"/>
        <a:cs typeface="+mn-cs"/>
      </a:defRPr>
    </a:lvl6pPr>
    <a:lvl7pPr marL="2743200" algn="l" rtl="0" latinLnBrk="0">
      <a:defRPr lang="es-ES" sz="1200" kern="1200">
        <a:solidFill>
          <a:schemeClr val="tx1"/>
        </a:solidFill>
        <a:latin typeface="+mn-lt"/>
        <a:ea typeface="+mn-ea"/>
        <a:cs typeface="+mn-cs"/>
      </a:defRPr>
    </a:lvl7pPr>
    <a:lvl8pPr marL="3200400" algn="l" rtl="0" latinLnBrk="0">
      <a:defRPr lang="es-ES" sz="1200" kern="1200">
        <a:solidFill>
          <a:schemeClr val="tx1"/>
        </a:solidFill>
        <a:latin typeface="+mn-lt"/>
        <a:ea typeface="+mn-ea"/>
        <a:cs typeface="+mn-cs"/>
      </a:defRPr>
    </a:lvl8pPr>
    <a:lvl9pPr marL="3657600" algn="l" rtl="0" latinLnBrk="0">
      <a:defRPr lang="es-ES" sz="1200" kern="1200">
        <a:solidFill>
          <a:schemeClr val="tx1"/>
        </a:solidFill>
        <a:latin typeface="+mn-lt"/>
        <a:ea typeface="+mn-ea"/>
        <a:cs typeface="+mn-cs"/>
      </a:defRPr>
    </a:lvl9pPr>
    <a:extLst/>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s-ES"/>
          </a:p>
        </p:txBody>
      </p:sp>
      <p:sp>
        <p:nvSpPr>
          <p:cNvPr id="4" name="Slide Number Placeholder 3"/>
          <p:cNvSpPr>
            <a:spLocks noGrp="1"/>
          </p:cNvSpPr>
          <p:nvPr>
            <p:ph type="sldNum" sz="quarter" idx="10"/>
          </p:nvPr>
        </p:nvSpPr>
        <p:spPr/>
        <p:txBody>
          <a:bodyPr/>
          <a:lstStyle/>
          <a:p>
            <a:fld id="{BE2A7042-DEED-4AA1-9E89-4A16B2572577}" type="slidenum">
              <a:rPr lang="es-ES" smtClean="0"/>
              <a:pPr/>
              <a:t>1</a:t>
            </a:fld>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Portada del álbum">
    <p:spTree>
      <p:nvGrpSpPr>
        <p:cNvPr id="1" name=""/>
        <p:cNvGrpSpPr/>
        <p:nvPr/>
      </p:nvGrpSpPr>
      <p:grpSpPr>
        <a:xfrm>
          <a:off x="0" y="0"/>
          <a:ext cx="0" cy="0"/>
          <a:chOff x="0" y="0"/>
          <a:chExt cx="0" cy="0"/>
        </a:xfrm>
      </p:grpSpPr>
      <p:sp>
        <p:nvSpPr>
          <p:cNvPr id="10" name="Rectangle 9"/>
          <p:cNvSpPr/>
          <p:nvPr userDrawn="1"/>
        </p:nvSpPr>
        <p:spPr>
          <a:xfrm>
            <a:off x="7162800" y="137160"/>
            <a:ext cx="228600" cy="5257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0" lang="es-ES"/>
          </a:p>
        </p:txBody>
      </p:sp>
      <p:sp>
        <p:nvSpPr>
          <p:cNvPr id="15" name="Rectangle 14"/>
          <p:cNvSpPr/>
          <p:nvPr userDrawn="1"/>
        </p:nvSpPr>
        <p:spPr>
          <a:xfrm>
            <a:off x="7467600" y="133350"/>
            <a:ext cx="1447800" cy="5257800"/>
          </a:xfrm>
          <a:prstGeom prst="rect">
            <a:avLst/>
          </a:prstGeom>
          <a:solidFill>
            <a:schemeClr val="accent3"/>
          </a:soli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a:endParaRPr kumimoji="0" lang="es-ES"/>
          </a:p>
        </p:txBody>
      </p:sp>
      <p:sp>
        <p:nvSpPr>
          <p:cNvPr id="31" name="Text Placeholder 30"/>
          <p:cNvSpPr>
            <a:spLocks noGrp="1"/>
          </p:cNvSpPr>
          <p:nvPr>
            <p:ph type="body" sz="quarter" idx="10" hasCustomPrompt="1"/>
          </p:nvPr>
        </p:nvSpPr>
        <p:spPr>
          <a:xfrm>
            <a:off x="228600" y="5467350"/>
            <a:ext cx="8672946" cy="1238250"/>
          </a:xfrm>
          <a:solidFill>
            <a:schemeClr val="accent1"/>
          </a:solidFill>
        </p:spPr>
        <p:txBody>
          <a:bodyPr vert="horz" anchor="ctr">
            <a:noAutofit/>
          </a:bodyPr>
          <a:lstStyle>
            <a:lvl1pPr marL="0" indent="0" algn="l" eaLnBrk="1" latinLnBrk="0" hangingPunct="1">
              <a:buFontTx/>
              <a:buNone/>
              <a:defRPr kumimoji="0" lang="es-ES" sz="4800" baseline="0">
                <a:solidFill>
                  <a:schemeClr val="bg1"/>
                </a:solidFill>
              </a:defRPr>
            </a:lvl1pPr>
            <a:extLst/>
          </a:lstStyle>
          <a:p>
            <a:pPr lvl="0"/>
            <a:r>
              <a:rPr kumimoji="0" lang="es-ES"/>
              <a:t>Haga clic para agregar el título del álbum de fotografías</a:t>
            </a:r>
          </a:p>
        </p:txBody>
      </p:sp>
      <p:sp>
        <p:nvSpPr>
          <p:cNvPr id="12" name="Picture Placeholder 11"/>
          <p:cNvSpPr>
            <a:spLocks noGrp="1"/>
          </p:cNvSpPr>
          <p:nvPr>
            <p:ph type="pic" sz="quarter" idx="11"/>
          </p:nvPr>
        </p:nvSpPr>
        <p:spPr>
          <a:xfrm>
            <a:off x="228600" y="152400"/>
            <a:ext cx="6858000" cy="5239512"/>
          </a:xfrm>
          <a:solidFill>
            <a:schemeClr val="bg1"/>
          </a:solidFill>
          <a:ln w="34925" cap="rnd" cmpd="sng" algn="ctr">
            <a:noFill/>
            <a:prstDash val="solid"/>
          </a:ln>
          <a:effectLst/>
        </p:spPr>
        <p:style>
          <a:lnRef idx="3">
            <a:schemeClr val="lt1"/>
          </a:lnRef>
          <a:fillRef idx="1">
            <a:schemeClr val="accent5"/>
          </a:fillRef>
          <a:effectRef idx="1">
            <a:schemeClr val="accent5"/>
          </a:effectRef>
          <a:fontRef idx="minor">
            <a:schemeClr val="lt1"/>
          </a:fontRef>
        </p:style>
        <p:txBody>
          <a:bodyPr vert="horz"/>
          <a:lstStyle>
            <a:lvl1pPr marL="0" indent="0" algn="ctr" rtl="0" eaLnBrk="1" latinLnBrk="0" hangingPunct="1">
              <a:spcBef>
                <a:spcPct val="20000"/>
              </a:spcBef>
              <a:defRPr kumimoji="0" lang="es-ES" sz="2000">
                <a:solidFill>
                  <a:schemeClr val="tx2"/>
                </a:solidFill>
                <a:latin typeface="+mn-lt"/>
                <a:ea typeface="+mn-ea"/>
                <a:cs typeface="+mn-cs"/>
              </a:defRPr>
            </a:lvl1pPr>
            <a:extLst/>
          </a:lstStyle>
          <a:p>
            <a:pPr marL="342900" indent="-342900" algn="ctr" eaLnBrk="1" latinLnBrk="0" hangingPunct="1"/>
            <a:r>
              <a:rPr lang="es-ES" smtClean="0"/>
              <a:t>Haga clic en el icono para agregar una imagen</a:t>
            </a:r>
            <a:endParaRPr/>
          </a:p>
        </p:txBody>
      </p:sp>
      <p:sp>
        <p:nvSpPr>
          <p:cNvPr id="11" name="Rectangle 10"/>
          <p:cNvSpPr>
            <a:spLocks noGrp="1"/>
          </p:cNvSpPr>
          <p:nvPr>
            <p:ph type="dt" sz="half" idx="12"/>
          </p:nvPr>
        </p:nvSpPr>
        <p:spPr/>
        <p:txBody>
          <a:bodyPr/>
          <a:lstStyle>
            <a:extLst/>
          </a:lstStyle>
          <a:p>
            <a:pPr algn="r"/>
            <a:fld id="{9668B50E-0B48-4566-8609-C51CF752A7DF}" type="datetimeFigureOut">
              <a:rPr kumimoji="0" lang="es-ES">
                <a:solidFill>
                  <a:schemeClr val="bg1"/>
                </a:solidFill>
              </a:rPr>
              <a:pPr algn="r"/>
              <a:t>18/09/2015</a:t>
            </a:fld>
            <a:endParaRPr kumimoji="0" lang="es-ES"/>
          </a:p>
        </p:txBody>
      </p:sp>
      <p:sp>
        <p:nvSpPr>
          <p:cNvPr id="13" name="Rectangle 12"/>
          <p:cNvSpPr>
            <a:spLocks noGrp="1"/>
          </p:cNvSpPr>
          <p:nvPr>
            <p:ph type="sldNum" sz="quarter" idx="13"/>
          </p:nvPr>
        </p:nvSpPr>
        <p:spPr/>
        <p:txBody>
          <a:bodyPr/>
          <a:lstStyle>
            <a:extLst/>
          </a:lstStyle>
          <a:p>
            <a:fld id="{8A4431D5-1B33-458B-8AFD-CECCB0FA18CB}" type="slidenum">
              <a:rPr kumimoji="0" lang="es-ES">
                <a:solidFill>
                  <a:schemeClr val="bg1"/>
                </a:solidFill>
              </a:rPr>
              <a:pPr/>
              <a:t>‹Nº›</a:t>
            </a:fld>
            <a:endParaRPr kumimoji="0" lang="es-ES"/>
          </a:p>
        </p:txBody>
      </p:sp>
      <p:sp>
        <p:nvSpPr>
          <p:cNvPr id="14" name="Rectangle 13"/>
          <p:cNvSpPr>
            <a:spLocks noGrp="1"/>
          </p:cNvSpPr>
          <p:nvPr>
            <p:ph type="ftr" sz="quarter" idx="14"/>
          </p:nvPr>
        </p:nvSpPr>
        <p:spPr>
          <a:xfrm rot="16200000">
            <a:off x="7296150" y="3698878"/>
            <a:ext cx="2933700" cy="365125"/>
          </a:xfrm>
        </p:spPr>
        <p:txBody>
          <a:bodyPr/>
          <a:lstStyle>
            <a:extLst/>
          </a:lstStyle>
          <a:p>
            <a:endParaRPr kumimoji="0" lang="es-ES"/>
          </a:p>
        </p:txBody>
      </p:sp>
      <p:sp>
        <p:nvSpPr>
          <p:cNvPr id="18" name="Rectangle 17"/>
          <p:cNvSpPr>
            <a:spLocks noGrp="1"/>
          </p:cNvSpPr>
          <p:nvPr>
            <p:ph type="body" sz="quarter" idx="15" hasCustomPrompt="1"/>
          </p:nvPr>
        </p:nvSpPr>
        <p:spPr>
          <a:xfrm rot="16200000">
            <a:off x="5372100" y="2247900"/>
            <a:ext cx="5181600" cy="990600"/>
          </a:xfrm>
        </p:spPr>
        <p:txBody>
          <a:bodyPr/>
          <a:lstStyle>
            <a:lvl1pPr marL="0" indent="0" algn="r" eaLnBrk="1" latinLnBrk="0" hangingPunct="1">
              <a:buNone/>
              <a:defRPr kumimoji="0" lang="es-ES" sz="2000">
                <a:solidFill>
                  <a:srgbClr val="FFFFFF"/>
                </a:solidFill>
              </a:defRPr>
            </a:lvl1pPr>
          </a:lstStyle>
          <a:p>
            <a:pPr lvl="0"/>
            <a:r>
              <a:rPr kumimoji="0" lang="es-ES"/>
              <a:t>Haga clic para agregar la fecha u otros detalles</a:t>
            </a:r>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Horizontal con título">
    <p:spTree>
      <p:nvGrpSpPr>
        <p:cNvPr id="1" name=""/>
        <p:cNvGrpSpPr/>
        <p:nvPr/>
      </p:nvGrpSpPr>
      <p:grpSpPr>
        <a:xfrm>
          <a:off x="0" y="0"/>
          <a:ext cx="0" cy="0"/>
          <a:chOff x="0" y="0"/>
          <a:chExt cx="0" cy="0"/>
        </a:xfrm>
      </p:grpSpPr>
      <p:sp>
        <p:nvSpPr>
          <p:cNvPr id="16" name="Picture Placeholder 15"/>
          <p:cNvSpPr>
            <a:spLocks noGrp="1" noChangeAspect="1"/>
          </p:cNvSpPr>
          <p:nvPr>
            <p:ph type="pic" sz="quarter" idx="10"/>
          </p:nvPr>
        </p:nvSpPr>
        <p:spPr>
          <a:xfrm>
            <a:off x="533400" y="218390"/>
            <a:ext cx="7467600" cy="5600700"/>
          </a:xfr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nchor="t"/>
          <a:lstStyle>
            <a:lvl1pPr marL="0" indent="0" algn="ctr" rtl="0" eaLnBrk="1" latinLnBrk="0" hangingPunct="1">
              <a:spcBef>
                <a:spcPct val="20000"/>
              </a:spcBef>
              <a:defRPr kumimoji="0" lang="es-ES" sz="2000">
                <a:solidFill>
                  <a:schemeClr val="tx2"/>
                </a:solidFill>
                <a:latin typeface="+mn-lt"/>
                <a:ea typeface="+mn-ea"/>
                <a:cs typeface="+mn-cs"/>
              </a:defRPr>
            </a:lvl1pPr>
            <a:extLst/>
          </a:lstStyle>
          <a:p>
            <a:pPr marL="342900" indent="-342900" algn="ctr" eaLnBrk="1" latinLnBrk="0" hangingPunct="1"/>
            <a:r>
              <a:rPr lang="es-ES" smtClean="0"/>
              <a:t>Haga clic en el icono para agregar una imagen</a:t>
            </a:r>
            <a:endParaRPr/>
          </a:p>
        </p:txBody>
      </p:sp>
      <p:sp>
        <p:nvSpPr>
          <p:cNvPr id="19" name="Text Placeholder 18"/>
          <p:cNvSpPr>
            <a:spLocks noGrp="1"/>
          </p:cNvSpPr>
          <p:nvPr>
            <p:ph type="body" sz="quarter" idx="11" hasCustomPrompt="1"/>
          </p:nvPr>
        </p:nvSpPr>
        <p:spPr>
          <a:xfrm>
            <a:off x="533400" y="5943600"/>
            <a:ext cx="7467600" cy="762000"/>
          </a:xfrm>
        </p:spPr>
        <p:txBody>
          <a:bodyPr anchor="t" anchorCtr="0"/>
          <a:lstStyle>
            <a:lvl1pPr marL="0" marR="0" indent="0" algn="r" eaLnBrk="1" latinLnBrk="0" hangingPunct="1">
              <a:buFontTx/>
              <a:buNone/>
              <a:defRPr kumimoji="0" lang="es-ES" sz="2400" i="0" baseline="0"/>
            </a:lvl1pPr>
            <a:extLst/>
          </a:lstStyle>
          <a:p>
            <a:pPr lvl="0"/>
            <a:r>
              <a:rPr kumimoji="0" lang="es-ES"/>
              <a:t>Haga clic para agregar el título</a:t>
            </a:r>
          </a:p>
        </p:txBody>
      </p:sp>
      <p:sp>
        <p:nvSpPr>
          <p:cNvPr id="7" name="Rectangle 6"/>
          <p:cNvSpPr>
            <a:spLocks noGrp="1"/>
          </p:cNvSpPr>
          <p:nvPr>
            <p:ph type="dt" sz="half" idx="12"/>
          </p:nvPr>
        </p:nvSpPr>
        <p:spPr/>
        <p:txBody>
          <a:bodyPr/>
          <a:lstStyle>
            <a:extLst/>
          </a:lstStyle>
          <a:p>
            <a:pPr algn="r"/>
            <a:fld id="{9668B50E-0B48-4566-8609-C51CF752A7DF}" type="datetimeFigureOut">
              <a:rPr kumimoji="0" lang="es-ES">
                <a:solidFill>
                  <a:schemeClr val="bg1"/>
                </a:solidFill>
              </a:rPr>
              <a:pPr algn="r"/>
              <a:t>18/09/2015</a:t>
            </a:fld>
            <a:endParaRPr kumimoji="0" lang="es-ES"/>
          </a:p>
        </p:txBody>
      </p:sp>
      <p:sp>
        <p:nvSpPr>
          <p:cNvPr id="8" name="Rectangle 7"/>
          <p:cNvSpPr>
            <a:spLocks noGrp="1"/>
          </p:cNvSpPr>
          <p:nvPr>
            <p:ph type="sldNum" sz="quarter" idx="13"/>
          </p:nvPr>
        </p:nvSpPr>
        <p:spPr/>
        <p:txBody>
          <a:bodyPr/>
          <a:lstStyle>
            <a:extLst/>
          </a:lstStyle>
          <a:p>
            <a:fld id="{8A4431D5-1B33-458B-8AFD-CECCB0FA18CB}" type="slidenum">
              <a:rPr kumimoji="0" lang="es-ES">
                <a:solidFill>
                  <a:srgbClr val="FFFFFF"/>
                </a:solidFill>
              </a:rPr>
              <a:pPr/>
              <a:t>‹Nº›</a:t>
            </a:fld>
            <a:endParaRPr kumimoji="0" lang="es-ES"/>
          </a:p>
        </p:txBody>
      </p:sp>
      <p:sp>
        <p:nvSpPr>
          <p:cNvPr id="9" name="Rectangle 8"/>
          <p:cNvSpPr>
            <a:spLocks noGrp="1"/>
          </p:cNvSpPr>
          <p:nvPr>
            <p:ph type="ftr" sz="quarter" idx="14"/>
          </p:nvPr>
        </p:nvSpPr>
        <p:spPr/>
        <p:txBody>
          <a:bodyPr/>
          <a:lstStyle>
            <a:extLst/>
          </a:lstStyle>
          <a:p>
            <a:endParaRPr kumimoji="0" lang="es-E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Vertical con título">
    <p:spTree>
      <p:nvGrpSpPr>
        <p:cNvPr id="1" name=""/>
        <p:cNvGrpSpPr/>
        <p:nvPr/>
      </p:nvGrpSpPr>
      <p:grpSpPr>
        <a:xfrm>
          <a:off x="0" y="0"/>
          <a:ext cx="0" cy="0"/>
          <a:chOff x="0" y="0"/>
          <a:chExt cx="0" cy="0"/>
        </a:xfrm>
      </p:grpSpPr>
      <p:sp>
        <p:nvSpPr>
          <p:cNvPr id="24" name="Picture Placeholder 23"/>
          <p:cNvSpPr>
            <a:spLocks noGrp="1"/>
          </p:cNvSpPr>
          <p:nvPr>
            <p:ph type="pic" sz="quarter" idx="10"/>
          </p:nvPr>
        </p:nvSpPr>
        <p:spPr>
          <a:xfrm>
            <a:off x="304800" y="228600"/>
            <a:ext cx="4754880" cy="6324600"/>
          </a:xfr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nchor="t"/>
          <a:lstStyle>
            <a:lvl1pPr marL="0" indent="0" algn="ctr" rtl="0" eaLnBrk="1" latinLnBrk="0" hangingPunct="1">
              <a:spcBef>
                <a:spcPct val="20000"/>
              </a:spcBef>
              <a:defRPr kumimoji="0" lang="es-ES" sz="2000">
                <a:solidFill>
                  <a:schemeClr val="tx2"/>
                </a:solidFill>
                <a:latin typeface="+mn-lt"/>
                <a:ea typeface="+mn-ea"/>
                <a:cs typeface="+mn-cs"/>
              </a:defRPr>
            </a:lvl1pPr>
            <a:extLst/>
          </a:lstStyle>
          <a:p>
            <a:pPr marL="342900" indent="-342900" algn="ctr" eaLnBrk="1" latinLnBrk="0" hangingPunct="1"/>
            <a:r>
              <a:rPr lang="es-ES" smtClean="0"/>
              <a:t>Haga clic en el icono para agregar una imagen</a:t>
            </a:r>
            <a:endParaRPr/>
          </a:p>
        </p:txBody>
      </p:sp>
      <p:sp>
        <p:nvSpPr>
          <p:cNvPr id="25" name="Text Placeholder 24"/>
          <p:cNvSpPr>
            <a:spLocks noGrp="1"/>
          </p:cNvSpPr>
          <p:nvPr>
            <p:ph type="body" sz="quarter" idx="11" hasCustomPrompt="1"/>
          </p:nvPr>
        </p:nvSpPr>
        <p:spPr>
          <a:xfrm>
            <a:off x="5105400" y="228600"/>
            <a:ext cx="3200400" cy="3810000"/>
          </a:xfrm>
        </p:spPr>
        <p:txBody>
          <a:bodyPr tIns="91440" bIns="91440" anchor="t"/>
          <a:lstStyle>
            <a:lvl1pPr marL="0" marR="0" indent="0" algn="l" eaLnBrk="1" latinLnBrk="0" hangingPunct="1">
              <a:buFontTx/>
              <a:buNone/>
              <a:defRPr kumimoji="0" lang="es-ES" sz="2000" i="0"/>
            </a:lvl1pPr>
            <a:extLst/>
          </a:lstStyle>
          <a:p>
            <a:pPr lvl="0"/>
            <a:r>
              <a:rPr kumimoji="0" lang="es-ES"/>
              <a:t>Haga clic para agregar el título</a:t>
            </a:r>
          </a:p>
        </p:txBody>
      </p:sp>
      <p:sp>
        <p:nvSpPr>
          <p:cNvPr id="7" name="Rectangle 6"/>
          <p:cNvSpPr>
            <a:spLocks noGrp="1"/>
          </p:cNvSpPr>
          <p:nvPr>
            <p:ph type="dt" sz="half" idx="12"/>
          </p:nvPr>
        </p:nvSpPr>
        <p:spPr/>
        <p:txBody>
          <a:bodyPr/>
          <a:lstStyle>
            <a:extLst/>
          </a:lstStyle>
          <a:p>
            <a:pPr algn="r"/>
            <a:fld id="{9668B50E-0B48-4566-8609-C51CF752A7DF}" type="datetimeFigureOut">
              <a:rPr kumimoji="0" lang="es-ES">
                <a:solidFill>
                  <a:schemeClr val="bg1"/>
                </a:solidFill>
              </a:rPr>
              <a:pPr algn="r"/>
              <a:t>18/09/2015</a:t>
            </a:fld>
            <a:endParaRPr kumimoji="0" lang="es-ES"/>
          </a:p>
        </p:txBody>
      </p:sp>
      <p:sp>
        <p:nvSpPr>
          <p:cNvPr id="8" name="Rectangle 7"/>
          <p:cNvSpPr>
            <a:spLocks noGrp="1"/>
          </p:cNvSpPr>
          <p:nvPr>
            <p:ph type="sldNum" sz="quarter" idx="13"/>
          </p:nvPr>
        </p:nvSpPr>
        <p:spPr/>
        <p:txBody>
          <a:bodyPr/>
          <a:lstStyle>
            <a:extLst/>
          </a:lstStyle>
          <a:p>
            <a:fld id="{8A4431D5-1B33-458B-8AFD-CECCB0FA18CB}" type="slidenum">
              <a:rPr kumimoji="0" lang="es-ES">
                <a:solidFill>
                  <a:srgbClr val="FFFFFF"/>
                </a:solidFill>
              </a:rPr>
              <a:pPr/>
              <a:t>‹Nº›</a:t>
            </a:fld>
            <a:endParaRPr kumimoji="0" lang="es-ES"/>
          </a:p>
        </p:txBody>
      </p:sp>
      <p:sp>
        <p:nvSpPr>
          <p:cNvPr id="9" name="Rectangle 8"/>
          <p:cNvSpPr>
            <a:spLocks noGrp="1"/>
          </p:cNvSpPr>
          <p:nvPr>
            <p:ph type="ftr" sz="quarter" idx="14"/>
          </p:nvPr>
        </p:nvSpPr>
        <p:spPr/>
        <p:txBody>
          <a:bodyPr/>
          <a:lstStyle>
            <a:extLst/>
          </a:lstStyle>
          <a:p>
            <a:endParaRPr kumimoji="0" lang="es-E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Pantalla completa horizontal">
    <p:spTree>
      <p:nvGrpSpPr>
        <p:cNvPr id="1" name=""/>
        <p:cNvGrpSpPr/>
        <p:nvPr/>
      </p:nvGrpSpPr>
      <p:grpSpPr>
        <a:xfrm>
          <a:off x="0" y="0"/>
          <a:ext cx="0" cy="0"/>
          <a:chOff x="0" y="0"/>
          <a:chExt cx="0" cy="0"/>
        </a:xfrm>
      </p:grpSpPr>
      <p:sp>
        <p:nvSpPr>
          <p:cNvPr id="14" name="Picture Placeholder 13"/>
          <p:cNvSpPr>
            <a:spLocks noGrp="1" noChangeAspect="1"/>
          </p:cNvSpPr>
          <p:nvPr>
            <p:ph type="pic" sz="quarter" idx="10" hasCustomPrompt="1"/>
          </p:nvPr>
        </p:nvSpPr>
        <p:spPr>
          <a:xfrm>
            <a:off x="0" y="0"/>
            <a:ext cx="9144000" cy="6858000"/>
          </a:xfrm>
        </p:spPr>
        <p:txBody>
          <a:bodyPr anchor="t"/>
          <a:lstStyle>
            <a:extLst/>
          </a:lstStyle>
          <a:p>
            <a:pPr marL="0" marR="0" indent="0" algn="ctr">
              <a:buFontTx/>
              <a:buNone/>
            </a:pPr>
            <a:r>
              <a:rPr kumimoji="0" lang="es-ES" i="0"/>
              <a:t>Haga clic en el icono para agregar una imagen a página completa</a:t>
            </a:r>
            <a:endParaRPr kumimoji="0" lang="es-ES" i="0" baseline="0"/>
          </a:p>
        </p:txBody>
      </p:sp>
      <p:sp>
        <p:nvSpPr>
          <p:cNvPr id="6" name="Rectangle 5"/>
          <p:cNvSpPr>
            <a:spLocks noGrp="1"/>
          </p:cNvSpPr>
          <p:nvPr>
            <p:ph type="dt" sz="half" idx="11"/>
          </p:nvPr>
        </p:nvSpPr>
        <p:spPr/>
        <p:txBody>
          <a:bodyPr/>
          <a:lstStyle>
            <a:extLst/>
          </a:lstStyle>
          <a:p>
            <a:pPr algn="r"/>
            <a:fld id="{9668B50E-0B48-4566-8609-C51CF752A7DF}" type="datetimeFigureOut">
              <a:rPr kumimoji="0" lang="es-ES">
                <a:solidFill>
                  <a:schemeClr val="bg1"/>
                </a:solidFill>
              </a:rPr>
              <a:pPr algn="r"/>
              <a:t>18/09/2015</a:t>
            </a:fld>
            <a:endParaRPr kumimoji="0" lang="es-ES"/>
          </a:p>
        </p:txBody>
      </p:sp>
      <p:sp>
        <p:nvSpPr>
          <p:cNvPr id="7" name="Rectangle 6"/>
          <p:cNvSpPr>
            <a:spLocks noGrp="1"/>
          </p:cNvSpPr>
          <p:nvPr>
            <p:ph type="sldNum" sz="quarter" idx="12"/>
          </p:nvPr>
        </p:nvSpPr>
        <p:spPr/>
        <p:txBody>
          <a:bodyPr/>
          <a:lstStyle>
            <a:extLst/>
          </a:lstStyle>
          <a:p>
            <a:fld id="{8A4431D5-1B33-458B-8AFD-CECCB0FA18CB}" type="slidenum">
              <a:rPr kumimoji="0" lang="es-ES">
                <a:solidFill>
                  <a:srgbClr val="FFFFFF"/>
                </a:solidFill>
              </a:rPr>
              <a:pPr/>
              <a:t>‹Nº›</a:t>
            </a:fld>
            <a:endParaRPr kumimoji="0" lang="es-ES"/>
          </a:p>
        </p:txBody>
      </p:sp>
      <p:sp>
        <p:nvSpPr>
          <p:cNvPr id="8" name="Rectangle 7"/>
          <p:cNvSpPr>
            <a:spLocks noGrp="1"/>
          </p:cNvSpPr>
          <p:nvPr>
            <p:ph type="ftr" sz="quarter" idx="13"/>
          </p:nvPr>
        </p:nvSpPr>
        <p:spPr/>
        <p:txBody>
          <a:bodyPr/>
          <a:lstStyle>
            <a:extLst/>
          </a:lstStyle>
          <a:p>
            <a:endParaRPr kumimoji="0" lang="es-E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Sección del álbum">
    <p:spTree>
      <p:nvGrpSpPr>
        <p:cNvPr id="1" name=""/>
        <p:cNvGrpSpPr/>
        <p:nvPr/>
      </p:nvGrpSpPr>
      <p:grpSpPr>
        <a:xfrm>
          <a:off x="0" y="0"/>
          <a:ext cx="0" cy="0"/>
          <a:chOff x="0" y="0"/>
          <a:chExt cx="0" cy="0"/>
        </a:xfrm>
      </p:grpSpPr>
      <p:sp>
        <p:nvSpPr>
          <p:cNvPr id="15" name="Rectangle 14"/>
          <p:cNvSpPr/>
          <p:nvPr userDrawn="1"/>
        </p:nvSpPr>
        <p:spPr>
          <a:xfrm rot="16200000">
            <a:off x="5315559" y="3268980"/>
            <a:ext cx="6858000" cy="320040"/>
          </a:xfrm>
          <a:prstGeom prst="rect">
            <a:avLst/>
          </a:prstGeom>
          <a:solidFill>
            <a:schemeClr val="accent5"/>
          </a:solidFill>
          <a:ln w="34925" cap="rnd" cmpd="sng"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extLst/>
          </a:lstStyle>
          <a:p>
            <a:pPr algn="ctr"/>
            <a:endParaRPr kumimoji="0" lang="es-ES"/>
          </a:p>
        </p:txBody>
      </p:sp>
      <p:sp>
        <p:nvSpPr>
          <p:cNvPr id="23" name="Rectangle 22"/>
          <p:cNvSpPr/>
          <p:nvPr userDrawn="1"/>
        </p:nvSpPr>
        <p:spPr>
          <a:xfrm rot="16200000">
            <a:off x="5628132" y="3341399"/>
            <a:ext cx="6858000" cy="173736"/>
          </a:xfrm>
          <a:prstGeom prst="rect">
            <a:avLst/>
          </a:prstGeom>
          <a:solidFill>
            <a:schemeClr val="accent3"/>
          </a:solidFill>
          <a:ln w="34925" cap="rnd" cmpd="sng"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extLst/>
          </a:lstStyle>
          <a:p>
            <a:pPr algn="ctr"/>
            <a:endParaRPr kumimoji="0" lang="es-ES"/>
          </a:p>
        </p:txBody>
      </p:sp>
      <p:sp>
        <p:nvSpPr>
          <p:cNvPr id="24" name="Rectangle 23"/>
          <p:cNvSpPr/>
          <p:nvPr userDrawn="1"/>
        </p:nvSpPr>
        <p:spPr>
          <a:xfrm>
            <a:off x="8895749" y="-733"/>
            <a:ext cx="76200" cy="6858000"/>
          </a:xfrm>
          <a:prstGeom prst="rect">
            <a:avLst/>
          </a:prstGeom>
          <a:solidFill>
            <a:schemeClr val="accent6"/>
          </a:solidFill>
          <a:ln w="3492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13" name="Picture Placeholder 12"/>
          <p:cNvSpPr>
            <a:spLocks noGrp="1"/>
          </p:cNvSpPr>
          <p:nvPr>
            <p:ph type="pic" sz="quarter" idx="11"/>
          </p:nvPr>
        </p:nvSpPr>
        <p:spPr>
          <a:xfrm>
            <a:off x="435429" y="2146300"/>
            <a:ext cx="2362200" cy="2197100"/>
          </a:xfrm>
          <a:solidFill>
            <a:schemeClr val="bg1"/>
          </a:solidFill>
          <a:ln w="34925" cap="rnd" cmpd="sng" algn="ctr">
            <a:noFill/>
            <a:prstDash val="solid"/>
          </a:ln>
          <a:effectLst/>
        </p:spPr>
        <p:style>
          <a:lnRef idx="3">
            <a:schemeClr val="lt1"/>
          </a:lnRef>
          <a:fillRef idx="1">
            <a:schemeClr val="accent3"/>
          </a:fillRef>
          <a:effectRef idx="1">
            <a:schemeClr val="accent3"/>
          </a:effectRef>
          <a:fontRef idx="minor">
            <a:schemeClr val="lt1"/>
          </a:fontRef>
        </p:style>
        <p:txBody>
          <a:bodyPr vert="horz"/>
          <a:lstStyle>
            <a:lvl1pPr marL="0" indent="0" algn="ctr" rtl="0" eaLnBrk="1" latinLnBrk="0" hangingPunct="1">
              <a:spcBef>
                <a:spcPct val="20000"/>
              </a:spcBef>
              <a:defRPr kumimoji="0" lang="es-ES" sz="2000">
                <a:solidFill>
                  <a:schemeClr val="tx2"/>
                </a:solidFill>
                <a:latin typeface="+mn-lt"/>
                <a:ea typeface="+mn-ea"/>
                <a:cs typeface="+mn-cs"/>
              </a:defRPr>
            </a:lvl1pPr>
            <a:extLst/>
          </a:lstStyle>
          <a:p>
            <a:pPr marL="342900" indent="-342900" algn="ctr" eaLnBrk="1" latinLnBrk="0" hangingPunct="1"/>
            <a:r>
              <a:rPr lang="es-ES" smtClean="0"/>
              <a:t>Haga clic en el icono para agregar una imagen</a:t>
            </a:r>
            <a:endParaRPr/>
          </a:p>
        </p:txBody>
      </p:sp>
      <p:sp>
        <p:nvSpPr>
          <p:cNvPr id="17" name="Rectangle 16"/>
          <p:cNvSpPr/>
          <p:nvPr/>
        </p:nvSpPr>
        <p:spPr>
          <a:xfrm rot="10800000" flipV="1">
            <a:off x="435429" y="6172200"/>
            <a:ext cx="7086600" cy="685800"/>
          </a:xfrm>
          <a:prstGeom prst="rect">
            <a:avLst/>
          </a:prstGeom>
          <a:solidFill>
            <a:schemeClr val="accent5"/>
          </a:solidFill>
          <a:ln w="3492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22" name="Rectangle 21"/>
          <p:cNvSpPr/>
          <p:nvPr userDrawn="1"/>
        </p:nvSpPr>
        <p:spPr>
          <a:xfrm>
            <a:off x="435429" y="0"/>
            <a:ext cx="7086600" cy="1981200"/>
          </a:xfrm>
          <a:prstGeom prst="rect">
            <a:avLst/>
          </a:prstGeom>
          <a:solidFill>
            <a:schemeClr val="accent5"/>
          </a:solidFill>
          <a:ln w="3492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6" name="Text Placeholder 5"/>
          <p:cNvSpPr>
            <a:spLocks noGrp="1"/>
          </p:cNvSpPr>
          <p:nvPr>
            <p:ph type="body" sz="quarter" idx="16" hasCustomPrompt="1"/>
          </p:nvPr>
        </p:nvSpPr>
        <p:spPr>
          <a:xfrm>
            <a:off x="435429" y="5791200"/>
            <a:ext cx="7086600" cy="381000"/>
          </a:xfrm>
          <a:solidFill>
            <a:schemeClr val="accent3"/>
          </a:solidFill>
        </p:spPr>
        <p:txBody>
          <a:bodyPr vert="horz" anchor="ctr"/>
          <a:lstStyle>
            <a:lvl1pPr marL="0" indent="0" algn="l" eaLnBrk="1" latinLnBrk="0" hangingPunct="1">
              <a:buFontTx/>
              <a:buNone/>
              <a:defRPr kumimoji="0" lang="es-ES" sz="1200">
                <a:solidFill>
                  <a:srgbClr val="FFFFFF"/>
                </a:solidFill>
              </a:defRPr>
            </a:lvl1pPr>
            <a:extLst/>
          </a:lstStyle>
          <a:p>
            <a:pPr lvl="0"/>
            <a:r>
              <a:rPr kumimoji="0" lang="es-ES"/>
              <a:t>Haga clic para agregar subtítulo</a:t>
            </a:r>
          </a:p>
        </p:txBody>
      </p:sp>
      <p:sp>
        <p:nvSpPr>
          <p:cNvPr id="19" name="Text Placeholder 18"/>
          <p:cNvSpPr>
            <a:spLocks noGrp="1"/>
          </p:cNvSpPr>
          <p:nvPr>
            <p:ph type="body" sz="quarter" idx="17" hasCustomPrompt="1"/>
          </p:nvPr>
        </p:nvSpPr>
        <p:spPr>
          <a:xfrm>
            <a:off x="435429" y="4495800"/>
            <a:ext cx="7086600" cy="1295400"/>
          </a:xfrm>
          <a:solidFill>
            <a:schemeClr val="accent6"/>
          </a:solidFill>
        </p:spPr>
        <p:txBody>
          <a:bodyPr vert="horz" anchor="ctr"/>
          <a:lstStyle>
            <a:lvl1pPr marL="0" indent="0" algn="l" eaLnBrk="1" latinLnBrk="0" hangingPunct="1">
              <a:buFontTx/>
              <a:buNone/>
              <a:defRPr kumimoji="0" lang="es-ES" sz="3200">
                <a:solidFill>
                  <a:srgbClr val="FFFFFF"/>
                </a:solidFill>
              </a:defRPr>
            </a:lvl1pPr>
            <a:extLst/>
          </a:lstStyle>
          <a:p>
            <a:pPr lvl="0"/>
            <a:r>
              <a:rPr kumimoji="0" lang="es-ES"/>
              <a:t>Haga clic para agregar el título de la sección</a:t>
            </a:r>
          </a:p>
        </p:txBody>
      </p:sp>
      <p:sp>
        <p:nvSpPr>
          <p:cNvPr id="29" name="Picture Placeholder 28"/>
          <p:cNvSpPr>
            <a:spLocks noGrp="1"/>
          </p:cNvSpPr>
          <p:nvPr>
            <p:ph type="pic" sz="quarter" idx="18"/>
          </p:nvPr>
        </p:nvSpPr>
        <p:spPr>
          <a:xfrm>
            <a:off x="2950029" y="2133600"/>
            <a:ext cx="2209800" cy="2209800"/>
          </a:xfrm>
          <a:solidFill>
            <a:schemeClr val="bg1"/>
          </a:solidFill>
          <a:ln w="34925" cap="rnd" cmpd="sng" algn="ctr">
            <a:noFill/>
            <a:prstDash val="solid"/>
          </a:ln>
          <a:effectLst/>
        </p:spPr>
        <p:style>
          <a:lnRef idx="3">
            <a:schemeClr val="lt1"/>
          </a:lnRef>
          <a:fillRef idx="1">
            <a:schemeClr val="accent3"/>
          </a:fillRef>
          <a:effectRef idx="1">
            <a:schemeClr val="accent3"/>
          </a:effectRef>
          <a:fontRef idx="minor">
            <a:schemeClr val="lt1"/>
          </a:fontRef>
        </p:style>
        <p:txBody>
          <a:bodyPr vert="horz">
            <a:normAutofit/>
          </a:bodyPr>
          <a:lstStyle>
            <a:lvl1pPr marL="0" indent="0" algn="ctr" rtl="0" eaLnBrk="1" latinLnBrk="0" hangingPunct="1">
              <a:spcBef>
                <a:spcPct val="20000"/>
              </a:spcBef>
              <a:buFontTx/>
              <a:buNone/>
              <a:defRPr kumimoji="0" lang="es-ES" sz="2000">
                <a:solidFill>
                  <a:schemeClr val="tx2"/>
                </a:solidFill>
                <a:latin typeface="+mn-lt"/>
                <a:ea typeface="+mn-ea"/>
                <a:cs typeface="+mn-cs"/>
              </a:defRPr>
            </a:lvl1pPr>
            <a:extLst/>
          </a:lstStyle>
          <a:p>
            <a:pPr marL="342900" indent="-342900" algn="ctr" eaLnBrk="1" latinLnBrk="0" hangingPunct="1"/>
            <a:r>
              <a:rPr lang="es-ES" smtClean="0"/>
              <a:t>Haga clic en el icono para agregar una imagen</a:t>
            </a:r>
            <a:endParaRPr/>
          </a:p>
        </p:txBody>
      </p:sp>
      <p:sp>
        <p:nvSpPr>
          <p:cNvPr id="12" name="Picture Placeholder 11"/>
          <p:cNvSpPr>
            <a:spLocks noGrp="1"/>
          </p:cNvSpPr>
          <p:nvPr>
            <p:ph type="pic" sz="quarter" idx="19"/>
          </p:nvPr>
        </p:nvSpPr>
        <p:spPr>
          <a:xfrm>
            <a:off x="5312229" y="2133600"/>
            <a:ext cx="2209800" cy="2209800"/>
          </a:xfrm>
          <a:solidFill>
            <a:schemeClr val="bg1"/>
          </a:solidFill>
          <a:ln w="34925" cap="rnd" cmpd="sng" algn="ctr">
            <a:noFill/>
            <a:prstDash val="solid"/>
          </a:ln>
          <a:effectLst/>
        </p:spPr>
        <p:style>
          <a:lnRef idx="3">
            <a:schemeClr val="lt1"/>
          </a:lnRef>
          <a:fillRef idx="1">
            <a:schemeClr val="accent3"/>
          </a:fillRef>
          <a:effectRef idx="1">
            <a:schemeClr val="accent3"/>
          </a:effectRef>
          <a:fontRef idx="minor">
            <a:schemeClr val="lt1"/>
          </a:fontRef>
        </p:style>
        <p:txBody>
          <a:bodyPr vert="horz">
            <a:normAutofit/>
          </a:bodyPr>
          <a:lstStyle>
            <a:lvl1pPr marL="0" indent="0" algn="ctr" rtl="0" eaLnBrk="1" latinLnBrk="0" hangingPunct="1">
              <a:spcBef>
                <a:spcPct val="20000"/>
              </a:spcBef>
              <a:buFontTx/>
              <a:buNone/>
              <a:defRPr kumimoji="0" lang="es-ES" sz="2000">
                <a:solidFill>
                  <a:schemeClr val="tx2"/>
                </a:solidFill>
                <a:latin typeface="+mn-lt"/>
                <a:ea typeface="+mn-ea"/>
                <a:cs typeface="+mn-cs"/>
              </a:defRPr>
            </a:lvl1pPr>
            <a:extLst/>
          </a:lstStyle>
          <a:p>
            <a:pPr marL="342900" indent="-342900" algn="ctr" eaLnBrk="1" latinLnBrk="0" hangingPunct="1"/>
            <a:r>
              <a:rPr lang="es-ES" smtClean="0"/>
              <a:t>Haga clic en el icono para agregar una imagen</a:t>
            </a:r>
            <a:endParaRPr/>
          </a:p>
        </p:txBody>
      </p:sp>
      <p:sp>
        <p:nvSpPr>
          <p:cNvPr id="18" name="Rectangle 17"/>
          <p:cNvSpPr>
            <a:spLocks noGrp="1"/>
          </p:cNvSpPr>
          <p:nvPr>
            <p:ph type="dt" sz="half" idx="20"/>
          </p:nvPr>
        </p:nvSpPr>
        <p:spPr/>
        <p:txBody>
          <a:bodyPr/>
          <a:lstStyle>
            <a:extLst/>
          </a:lstStyle>
          <a:p>
            <a:pPr algn="r"/>
            <a:fld id="{9668B50E-0B48-4566-8609-C51CF752A7DF}" type="datetimeFigureOut">
              <a:rPr kumimoji="0" lang="es-ES">
                <a:solidFill>
                  <a:schemeClr val="bg1"/>
                </a:solidFill>
              </a:rPr>
              <a:pPr algn="r"/>
              <a:t>18/09/2015</a:t>
            </a:fld>
            <a:endParaRPr kumimoji="0" lang="es-ES"/>
          </a:p>
        </p:txBody>
      </p:sp>
      <p:sp>
        <p:nvSpPr>
          <p:cNvPr id="20" name="Rectangle 19"/>
          <p:cNvSpPr>
            <a:spLocks noGrp="1"/>
          </p:cNvSpPr>
          <p:nvPr>
            <p:ph type="sldNum" sz="quarter" idx="21"/>
          </p:nvPr>
        </p:nvSpPr>
        <p:spPr/>
        <p:txBody>
          <a:bodyPr/>
          <a:lstStyle>
            <a:extLst/>
          </a:lstStyle>
          <a:p>
            <a:fld id="{8A4431D5-1B33-458B-8AFD-CECCB0FA18CB}" type="slidenum">
              <a:rPr kumimoji="0" lang="es-ES">
                <a:solidFill>
                  <a:srgbClr val="FFFFFF"/>
                </a:solidFill>
              </a:rPr>
              <a:pPr/>
              <a:t>‹Nº›</a:t>
            </a:fld>
            <a:endParaRPr kumimoji="0" lang="es-ES"/>
          </a:p>
        </p:txBody>
      </p:sp>
      <p:sp>
        <p:nvSpPr>
          <p:cNvPr id="21" name="Rectangle 20"/>
          <p:cNvSpPr>
            <a:spLocks noGrp="1"/>
          </p:cNvSpPr>
          <p:nvPr>
            <p:ph type="ftr" sz="quarter" idx="22"/>
          </p:nvPr>
        </p:nvSpPr>
        <p:spPr/>
        <p:txBody>
          <a:bodyPr/>
          <a:lstStyle>
            <a:extLst/>
          </a:lstStyle>
          <a:p>
            <a:endParaRPr kumimoji="0" lang="es-E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 en vertical con títulos">
    <p:spTree>
      <p:nvGrpSpPr>
        <p:cNvPr id="1" name=""/>
        <p:cNvGrpSpPr/>
        <p:nvPr/>
      </p:nvGrpSpPr>
      <p:grpSpPr>
        <a:xfrm>
          <a:off x="0" y="0"/>
          <a:ext cx="0" cy="0"/>
          <a:chOff x="0" y="0"/>
          <a:chExt cx="0" cy="0"/>
        </a:xfrm>
      </p:grpSpPr>
      <p:sp>
        <p:nvSpPr>
          <p:cNvPr id="28" name="Picture Placeholder 27"/>
          <p:cNvSpPr>
            <a:spLocks noGrp="1" noChangeAspect="1"/>
          </p:cNvSpPr>
          <p:nvPr>
            <p:ph type="pic" sz="quarter" idx="10"/>
          </p:nvPr>
        </p:nvSpPr>
        <p:spPr>
          <a:xfrm>
            <a:off x="4341047" y="533400"/>
            <a:ext cx="3431353" cy="4575141"/>
          </a:xfr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nchor="t"/>
          <a:lstStyle>
            <a:lvl1pPr marL="342900" indent="-342900" algn="ctr" rtl="0" eaLnBrk="1" latinLnBrk="0" hangingPunct="1">
              <a:spcBef>
                <a:spcPct val="20000"/>
              </a:spcBef>
              <a:defRPr kumimoji="0" lang="es-ES" sz="2000">
                <a:solidFill>
                  <a:schemeClr val="tx2"/>
                </a:solidFill>
                <a:latin typeface="+mn-lt"/>
                <a:ea typeface="+mn-ea"/>
                <a:cs typeface="+mn-cs"/>
              </a:defRPr>
            </a:lvl1pPr>
            <a:extLst/>
          </a:lstStyle>
          <a:p>
            <a:pPr marL="342900" indent="-342900" algn="ctr" eaLnBrk="1" latinLnBrk="0" hangingPunct="1"/>
            <a:r>
              <a:rPr lang="es-ES" smtClean="0"/>
              <a:t>Haga clic en el icono para agregar una imagen</a:t>
            </a:r>
            <a:endParaRPr/>
          </a:p>
        </p:txBody>
      </p:sp>
      <p:sp>
        <p:nvSpPr>
          <p:cNvPr id="31" name="Picture Placeholder 30"/>
          <p:cNvSpPr>
            <a:spLocks noGrp="1" noChangeAspect="1"/>
          </p:cNvSpPr>
          <p:nvPr>
            <p:ph type="pic" sz="quarter" idx="11"/>
          </p:nvPr>
        </p:nvSpPr>
        <p:spPr>
          <a:xfrm>
            <a:off x="685800" y="533400"/>
            <a:ext cx="3429000" cy="4572000"/>
          </a:xfr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nchor="t"/>
          <a:lstStyle>
            <a:lvl1pPr marL="342900" indent="-342900" algn="ctr" rtl="0" eaLnBrk="1" latinLnBrk="0" hangingPunct="1">
              <a:spcBef>
                <a:spcPct val="20000"/>
              </a:spcBef>
              <a:defRPr kumimoji="0" lang="es-ES" sz="2000">
                <a:solidFill>
                  <a:schemeClr val="tx2"/>
                </a:solidFill>
                <a:latin typeface="+mn-lt"/>
                <a:ea typeface="+mn-ea"/>
                <a:cs typeface="+mn-cs"/>
              </a:defRPr>
            </a:lvl1pPr>
            <a:extLst/>
          </a:lstStyle>
          <a:p>
            <a:pPr marL="342900" indent="-342900" algn="ctr" eaLnBrk="1" latinLnBrk="0" hangingPunct="1"/>
            <a:r>
              <a:rPr lang="es-ES" smtClean="0"/>
              <a:t>Haga clic en el icono para agregar una imagen</a:t>
            </a:r>
            <a:endParaRPr/>
          </a:p>
        </p:txBody>
      </p:sp>
      <p:sp>
        <p:nvSpPr>
          <p:cNvPr id="8" name="Text Placeholder 7"/>
          <p:cNvSpPr>
            <a:spLocks noGrp="1"/>
          </p:cNvSpPr>
          <p:nvPr>
            <p:ph type="body" sz="quarter" idx="14" hasCustomPrompt="1"/>
          </p:nvPr>
        </p:nvSpPr>
        <p:spPr>
          <a:xfrm>
            <a:off x="685800" y="5257800"/>
            <a:ext cx="3429000" cy="1219200"/>
          </a:xfrm>
        </p:spPr>
        <p:txBody>
          <a:bodyPr anchor="t"/>
          <a:lstStyle>
            <a:lvl1pPr marL="0" marR="0" indent="0" algn="r" eaLnBrk="1" latinLnBrk="0" hangingPunct="1">
              <a:buFontTx/>
              <a:buNone/>
              <a:defRPr kumimoji="0" lang="es-ES" sz="1800" baseline="0"/>
            </a:lvl1pPr>
            <a:extLst/>
          </a:lstStyle>
          <a:p>
            <a:pPr lvl="0"/>
            <a:r>
              <a:rPr kumimoji="0" lang="es-ES"/>
              <a:t>Haga clic para agregar el título</a:t>
            </a:r>
          </a:p>
        </p:txBody>
      </p:sp>
      <p:sp>
        <p:nvSpPr>
          <p:cNvPr id="14" name="Text Placeholder 13"/>
          <p:cNvSpPr>
            <a:spLocks noGrp="1"/>
          </p:cNvSpPr>
          <p:nvPr>
            <p:ph type="body" sz="quarter" idx="15" hasCustomPrompt="1"/>
          </p:nvPr>
        </p:nvSpPr>
        <p:spPr>
          <a:xfrm>
            <a:off x="4343400" y="5257800"/>
            <a:ext cx="3429000" cy="1219200"/>
          </a:xfrm>
        </p:spPr>
        <p:txBody>
          <a:bodyPr anchor="t"/>
          <a:lstStyle>
            <a:lvl1pPr marL="0" marR="0" indent="0" algn="r" eaLnBrk="1" latinLnBrk="0" hangingPunct="1">
              <a:buFontTx/>
              <a:buNone/>
              <a:defRPr kumimoji="0" lang="es-ES" sz="1800" baseline="0"/>
            </a:lvl1pPr>
            <a:extLst/>
          </a:lstStyle>
          <a:p>
            <a:pPr lvl="0"/>
            <a:r>
              <a:rPr kumimoji="0" lang="es-ES"/>
              <a:t>Haga clic para agregar el título</a:t>
            </a:r>
          </a:p>
        </p:txBody>
      </p:sp>
      <p:sp>
        <p:nvSpPr>
          <p:cNvPr id="6" name="Rectangle 5"/>
          <p:cNvSpPr>
            <a:spLocks noGrp="1"/>
          </p:cNvSpPr>
          <p:nvPr>
            <p:ph type="dt" sz="half" idx="16"/>
          </p:nvPr>
        </p:nvSpPr>
        <p:spPr/>
        <p:txBody>
          <a:bodyPr/>
          <a:lstStyle>
            <a:extLst/>
          </a:lstStyle>
          <a:p>
            <a:pPr algn="r"/>
            <a:fld id="{9668B50E-0B48-4566-8609-C51CF752A7DF}" type="datetimeFigureOut">
              <a:rPr kumimoji="0" lang="es-ES">
                <a:solidFill>
                  <a:schemeClr val="bg1"/>
                </a:solidFill>
              </a:rPr>
              <a:pPr algn="r"/>
              <a:t>18/09/2015</a:t>
            </a:fld>
            <a:endParaRPr kumimoji="0" lang="es-ES"/>
          </a:p>
        </p:txBody>
      </p:sp>
      <p:sp>
        <p:nvSpPr>
          <p:cNvPr id="7" name="Rectangle 6"/>
          <p:cNvSpPr>
            <a:spLocks noGrp="1"/>
          </p:cNvSpPr>
          <p:nvPr>
            <p:ph type="sldNum" sz="quarter" idx="17"/>
          </p:nvPr>
        </p:nvSpPr>
        <p:spPr/>
        <p:txBody>
          <a:bodyPr/>
          <a:lstStyle>
            <a:extLst/>
          </a:lstStyle>
          <a:p>
            <a:fld id="{8A4431D5-1B33-458B-8AFD-CECCB0FA18CB}" type="slidenum">
              <a:rPr kumimoji="0" lang="es-ES">
                <a:solidFill>
                  <a:srgbClr val="FFFFFF"/>
                </a:solidFill>
              </a:rPr>
              <a:pPr/>
              <a:t>‹Nº›</a:t>
            </a:fld>
            <a:endParaRPr kumimoji="0" lang="es-ES"/>
          </a:p>
        </p:txBody>
      </p:sp>
      <p:sp>
        <p:nvSpPr>
          <p:cNvPr id="9" name="Rectangle 8"/>
          <p:cNvSpPr>
            <a:spLocks noGrp="1"/>
          </p:cNvSpPr>
          <p:nvPr>
            <p:ph type="ftr" sz="quarter" idx="18"/>
          </p:nvPr>
        </p:nvSpPr>
        <p:spPr/>
        <p:txBody>
          <a:bodyPr/>
          <a:lstStyle>
            <a:extLst/>
          </a:lstStyle>
          <a:p>
            <a:endParaRPr kumimoji="0" lang="es-E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 en horizontal con títulos">
    <p:spTree>
      <p:nvGrpSpPr>
        <p:cNvPr id="1" name=""/>
        <p:cNvGrpSpPr/>
        <p:nvPr/>
      </p:nvGrpSpPr>
      <p:grpSpPr>
        <a:xfrm>
          <a:off x="0" y="0"/>
          <a:ext cx="0" cy="0"/>
          <a:chOff x="0" y="0"/>
          <a:chExt cx="0" cy="0"/>
        </a:xfrm>
      </p:grpSpPr>
      <p:sp>
        <p:nvSpPr>
          <p:cNvPr id="31" name="Picture Placeholder 30"/>
          <p:cNvSpPr>
            <a:spLocks noGrp="1" noChangeAspect="1"/>
          </p:cNvSpPr>
          <p:nvPr>
            <p:ph type="pic" sz="quarter" idx="13"/>
          </p:nvPr>
        </p:nvSpPr>
        <p:spPr>
          <a:xfrm>
            <a:off x="4343400" y="1085850"/>
            <a:ext cx="4038600" cy="3028950"/>
          </a:xfrm>
          <a:prstGeom prst="rect">
            <a:avLst/>
          </a:prstGeo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lstStyle>
            <a:lvl1pPr marL="342900" indent="-342900" algn="ctr" rtl="0" eaLnBrk="1" latinLnBrk="0" hangingPunct="1">
              <a:spcBef>
                <a:spcPct val="20000"/>
              </a:spcBef>
              <a:defRPr kumimoji="0" lang="es-ES" sz="2000">
                <a:solidFill>
                  <a:schemeClr val="tx2"/>
                </a:solidFill>
                <a:latin typeface="+mn-lt"/>
                <a:ea typeface="+mn-ea"/>
                <a:cs typeface="+mn-cs"/>
              </a:defRPr>
            </a:lvl1pPr>
            <a:extLst/>
          </a:lstStyle>
          <a:p>
            <a:pPr marL="342900" indent="-342900" algn="ctr" eaLnBrk="1" latinLnBrk="0" hangingPunct="1"/>
            <a:r>
              <a:rPr lang="es-ES" smtClean="0"/>
              <a:t>Haga clic en el icono para agregar una imagen</a:t>
            </a:r>
            <a:endParaRPr/>
          </a:p>
        </p:txBody>
      </p:sp>
      <p:sp>
        <p:nvSpPr>
          <p:cNvPr id="8" name="Picture Placeholder 7"/>
          <p:cNvSpPr>
            <a:spLocks noGrp="1" noChangeAspect="1"/>
          </p:cNvSpPr>
          <p:nvPr>
            <p:ph type="pic" sz="quarter" idx="14"/>
          </p:nvPr>
        </p:nvSpPr>
        <p:spPr>
          <a:xfrm>
            <a:off x="152400" y="1085850"/>
            <a:ext cx="4038600" cy="3028950"/>
          </a:xfrm>
          <a:prstGeom prst="rect">
            <a:avLst/>
          </a:prstGeo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lstStyle>
            <a:lvl1pPr marL="342900" indent="-342900" algn="ctr" rtl="0" eaLnBrk="1" latinLnBrk="0" hangingPunct="1">
              <a:spcBef>
                <a:spcPct val="20000"/>
              </a:spcBef>
              <a:defRPr kumimoji="0" lang="es-ES" sz="2000">
                <a:solidFill>
                  <a:schemeClr val="tx2"/>
                </a:solidFill>
                <a:latin typeface="+mn-lt"/>
                <a:ea typeface="+mn-ea"/>
                <a:cs typeface="+mn-cs"/>
              </a:defRPr>
            </a:lvl1pPr>
            <a:extLst/>
          </a:lstStyle>
          <a:p>
            <a:pPr marL="342900" indent="-342900" algn="ctr" eaLnBrk="1" latinLnBrk="0" hangingPunct="1"/>
            <a:r>
              <a:rPr lang="es-ES" smtClean="0"/>
              <a:t>Haga clic en el icono para agregar una imagen</a:t>
            </a:r>
            <a:endParaRPr/>
          </a:p>
        </p:txBody>
      </p:sp>
      <p:sp>
        <p:nvSpPr>
          <p:cNvPr id="24" name="Text Placeholder 23"/>
          <p:cNvSpPr>
            <a:spLocks noGrp="1"/>
          </p:cNvSpPr>
          <p:nvPr>
            <p:ph type="body" sz="quarter" idx="16" hasCustomPrompt="1"/>
          </p:nvPr>
        </p:nvSpPr>
        <p:spPr>
          <a:xfrm>
            <a:off x="152400" y="4267200"/>
            <a:ext cx="4038600" cy="1066800"/>
          </a:xfrm>
        </p:spPr>
        <p:txBody>
          <a:bodyPr anchor="t"/>
          <a:lstStyle>
            <a:lvl1pPr marL="0" marR="0" indent="0" algn="r" eaLnBrk="1" latinLnBrk="0" hangingPunct="1">
              <a:buFontTx/>
              <a:buNone/>
              <a:defRPr kumimoji="0" lang="es-ES" sz="1800" baseline="0"/>
            </a:lvl1pPr>
            <a:extLst/>
          </a:lstStyle>
          <a:p>
            <a:pPr lvl="0"/>
            <a:r>
              <a:rPr kumimoji="0" lang="es-ES"/>
              <a:t>Haga clic para agregar el título</a:t>
            </a:r>
          </a:p>
        </p:txBody>
      </p:sp>
      <p:sp>
        <p:nvSpPr>
          <p:cNvPr id="2" name="Text Placeholder 1"/>
          <p:cNvSpPr>
            <a:spLocks noGrp="1"/>
          </p:cNvSpPr>
          <p:nvPr>
            <p:ph type="body" sz="quarter" idx="17" hasCustomPrompt="1"/>
          </p:nvPr>
        </p:nvSpPr>
        <p:spPr>
          <a:xfrm>
            <a:off x="4343400" y="4267200"/>
            <a:ext cx="4038600" cy="1066800"/>
          </a:xfrm>
        </p:spPr>
        <p:txBody>
          <a:bodyPr anchor="t"/>
          <a:lstStyle>
            <a:lvl1pPr marL="0" marR="0" indent="0" algn="r" eaLnBrk="1" latinLnBrk="0" hangingPunct="1">
              <a:buFontTx/>
              <a:buNone/>
              <a:defRPr kumimoji="0" lang="es-ES" sz="1800" baseline="0"/>
            </a:lvl1pPr>
            <a:extLst/>
          </a:lstStyle>
          <a:p>
            <a:pPr lvl="0"/>
            <a:r>
              <a:rPr kumimoji="0" lang="es-ES"/>
              <a:t>Haga clic para agregar el título</a:t>
            </a:r>
          </a:p>
        </p:txBody>
      </p:sp>
      <p:sp>
        <p:nvSpPr>
          <p:cNvPr id="6" name="Rectangle 5"/>
          <p:cNvSpPr>
            <a:spLocks noGrp="1"/>
          </p:cNvSpPr>
          <p:nvPr>
            <p:ph type="dt" sz="half" idx="18"/>
          </p:nvPr>
        </p:nvSpPr>
        <p:spPr/>
        <p:txBody>
          <a:bodyPr/>
          <a:lstStyle>
            <a:extLst/>
          </a:lstStyle>
          <a:p>
            <a:pPr algn="r"/>
            <a:fld id="{9668B50E-0B48-4566-8609-C51CF752A7DF}" type="datetimeFigureOut">
              <a:rPr kumimoji="0" lang="es-ES">
                <a:solidFill>
                  <a:schemeClr val="bg1"/>
                </a:solidFill>
              </a:rPr>
              <a:pPr algn="r"/>
              <a:t>18/09/2015</a:t>
            </a:fld>
            <a:endParaRPr kumimoji="0" lang="es-ES"/>
          </a:p>
        </p:txBody>
      </p:sp>
      <p:sp>
        <p:nvSpPr>
          <p:cNvPr id="7" name="Rectangle 6"/>
          <p:cNvSpPr>
            <a:spLocks noGrp="1"/>
          </p:cNvSpPr>
          <p:nvPr>
            <p:ph type="sldNum" sz="quarter" idx="19"/>
          </p:nvPr>
        </p:nvSpPr>
        <p:spPr/>
        <p:txBody>
          <a:bodyPr/>
          <a:lstStyle>
            <a:extLst/>
          </a:lstStyle>
          <a:p>
            <a:fld id="{8A4431D5-1B33-458B-8AFD-CECCB0FA18CB}" type="slidenum">
              <a:rPr kumimoji="0" lang="es-ES">
                <a:solidFill>
                  <a:srgbClr val="FFFFFF"/>
                </a:solidFill>
              </a:rPr>
              <a:pPr/>
              <a:t>‹Nº›</a:t>
            </a:fld>
            <a:endParaRPr kumimoji="0" lang="es-ES"/>
          </a:p>
        </p:txBody>
      </p:sp>
      <p:sp>
        <p:nvSpPr>
          <p:cNvPr id="9" name="Rectangle 8"/>
          <p:cNvSpPr>
            <a:spLocks noGrp="1"/>
          </p:cNvSpPr>
          <p:nvPr>
            <p:ph type="ftr" sz="quarter" idx="20"/>
          </p:nvPr>
        </p:nvSpPr>
        <p:spPr/>
        <p:txBody>
          <a:bodyPr/>
          <a:lstStyle>
            <a:extLst/>
          </a:lstStyle>
          <a:p>
            <a:endParaRPr kumimoji="0" lang="es-E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mixto con título">
    <p:spTree>
      <p:nvGrpSpPr>
        <p:cNvPr id="1" name=""/>
        <p:cNvGrpSpPr/>
        <p:nvPr/>
      </p:nvGrpSpPr>
      <p:grpSpPr>
        <a:xfrm>
          <a:off x="0" y="0"/>
          <a:ext cx="0" cy="0"/>
          <a:chOff x="0" y="0"/>
          <a:chExt cx="0" cy="0"/>
        </a:xfrm>
      </p:grpSpPr>
      <p:sp>
        <p:nvSpPr>
          <p:cNvPr id="24" name="Picture Placeholder 23"/>
          <p:cNvSpPr>
            <a:spLocks noGrp="1" noChangeAspect="1"/>
          </p:cNvSpPr>
          <p:nvPr>
            <p:ph type="pic" sz="quarter" idx="11"/>
          </p:nvPr>
        </p:nvSpPr>
        <p:spPr>
          <a:xfrm>
            <a:off x="4724401" y="225552"/>
            <a:ext cx="3694176" cy="2770632"/>
          </a:xfr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eaLnBrk="1" latinLnBrk="0" hangingPunct="1">
              <a:spcBef>
                <a:spcPct val="20000"/>
              </a:spcBef>
              <a:defRPr kumimoji="0" lang="es-ES" sz="2000">
                <a:solidFill>
                  <a:schemeClr val="tx2"/>
                </a:solidFill>
                <a:latin typeface="+mn-lt"/>
                <a:ea typeface="+mn-ea"/>
                <a:cs typeface="+mn-cs"/>
              </a:defRPr>
            </a:lvl1pPr>
            <a:extLst/>
          </a:lstStyle>
          <a:p>
            <a:pPr marL="342900" indent="-342900" algn="ctr" eaLnBrk="1" latinLnBrk="0" hangingPunct="1"/>
            <a:r>
              <a:rPr lang="es-ES" smtClean="0"/>
              <a:t>Haga clic en el icono para agregar una imagen</a:t>
            </a:r>
            <a:endParaRPr/>
          </a:p>
        </p:txBody>
      </p:sp>
      <p:sp>
        <p:nvSpPr>
          <p:cNvPr id="21" name="Picture Placeholder 20"/>
          <p:cNvSpPr>
            <a:spLocks noGrp="1" noChangeAspect="1"/>
          </p:cNvSpPr>
          <p:nvPr>
            <p:ph type="pic" sz="quarter" idx="12"/>
          </p:nvPr>
        </p:nvSpPr>
        <p:spPr>
          <a:xfrm>
            <a:off x="152400" y="222504"/>
            <a:ext cx="4368557" cy="5824743"/>
          </a:xfr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lstStyle>
            <a:lvl1pPr marL="342900" indent="-342900" algn="ctr" rtl="0" eaLnBrk="1" latinLnBrk="0" hangingPunct="1">
              <a:spcBef>
                <a:spcPct val="20000"/>
              </a:spcBef>
              <a:defRPr kumimoji="0" lang="es-ES" sz="2000">
                <a:solidFill>
                  <a:schemeClr val="tx2"/>
                </a:solidFill>
                <a:latin typeface="+mn-lt"/>
                <a:ea typeface="+mn-ea"/>
                <a:cs typeface="+mn-cs"/>
              </a:defRPr>
            </a:lvl1pPr>
            <a:extLst/>
          </a:lstStyle>
          <a:p>
            <a:pPr marL="342900" indent="-342900" algn="ctr" eaLnBrk="1" latinLnBrk="0" hangingPunct="1"/>
            <a:r>
              <a:rPr lang="es-ES" smtClean="0"/>
              <a:t>Haga clic en el icono para agregar una imagen</a:t>
            </a:r>
            <a:endParaRPr/>
          </a:p>
        </p:txBody>
      </p:sp>
      <p:sp>
        <p:nvSpPr>
          <p:cNvPr id="9" name="Text Placeholder 8"/>
          <p:cNvSpPr>
            <a:spLocks noGrp="1"/>
          </p:cNvSpPr>
          <p:nvPr>
            <p:ph type="body" sz="quarter" idx="13" hasCustomPrompt="1"/>
          </p:nvPr>
        </p:nvSpPr>
        <p:spPr>
          <a:xfrm>
            <a:off x="4724400" y="3124200"/>
            <a:ext cx="3694177" cy="2983987"/>
          </a:xfrm>
        </p:spPr>
        <p:txBody>
          <a:bodyPr anchor="t" anchorCtr="0"/>
          <a:lstStyle>
            <a:lvl1pPr marL="0" marR="0" indent="0" algn="l" eaLnBrk="1" latinLnBrk="0" hangingPunct="1">
              <a:buFontTx/>
              <a:buNone/>
              <a:defRPr kumimoji="0" lang="es-ES" sz="2000" i="0"/>
            </a:lvl1pPr>
            <a:extLst/>
          </a:lstStyle>
          <a:p>
            <a:pPr lvl="0"/>
            <a:r>
              <a:rPr kumimoji="0" lang="es-ES"/>
              <a:t>Haga clic para agregar el título</a:t>
            </a:r>
          </a:p>
        </p:txBody>
      </p:sp>
      <p:sp>
        <p:nvSpPr>
          <p:cNvPr id="5" name="Rectangle 4"/>
          <p:cNvSpPr>
            <a:spLocks noGrp="1"/>
          </p:cNvSpPr>
          <p:nvPr>
            <p:ph type="dt" sz="half" idx="14"/>
          </p:nvPr>
        </p:nvSpPr>
        <p:spPr/>
        <p:txBody>
          <a:bodyPr/>
          <a:lstStyle>
            <a:extLst/>
          </a:lstStyle>
          <a:p>
            <a:pPr algn="r"/>
            <a:fld id="{9668B50E-0B48-4566-8609-C51CF752A7DF}" type="datetimeFigureOut">
              <a:rPr kumimoji="0" lang="es-ES">
                <a:solidFill>
                  <a:schemeClr val="bg1"/>
                </a:solidFill>
              </a:rPr>
              <a:pPr algn="r"/>
              <a:t>18/09/2015</a:t>
            </a:fld>
            <a:endParaRPr kumimoji="0" lang="es-ES"/>
          </a:p>
        </p:txBody>
      </p:sp>
      <p:sp>
        <p:nvSpPr>
          <p:cNvPr id="6" name="Rectangle 5"/>
          <p:cNvSpPr>
            <a:spLocks noGrp="1"/>
          </p:cNvSpPr>
          <p:nvPr>
            <p:ph type="sldNum" sz="quarter" idx="15"/>
          </p:nvPr>
        </p:nvSpPr>
        <p:spPr/>
        <p:txBody>
          <a:bodyPr/>
          <a:lstStyle>
            <a:extLst/>
          </a:lstStyle>
          <a:p>
            <a:fld id="{8A4431D5-1B33-458B-8AFD-CECCB0FA18CB}" type="slidenum">
              <a:rPr kumimoji="0" lang="es-ES">
                <a:solidFill>
                  <a:srgbClr val="FFFFFF"/>
                </a:solidFill>
              </a:rPr>
              <a:pPr/>
              <a:t>‹Nº›</a:t>
            </a:fld>
            <a:endParaRPr kumimoji="0" lang="es-ES"/>
          </a:p>
        </p:txBody>
      </p:sp>
      <p:sp>
        <p:nvSpPr>
          <p:cNvPr id="7" name="Rectangle 6"/>
          <p:cNvSpPr>
            <a:spLocks noGrp="1"/>
          </p:cNvSpPr>
          <p:nvPr>
            <p:ph type="ftr" sz="quarter" idx="16"/>
          </p:nvPr>
        </p:nvSpPr>
        <p:spPr/>
        <p:txBody>
          <a:bodyPr/>
          <a:lstStyle>
            <a:extLst/>
          </a:lstStyle>
          <a:p>
            <a:endParaRPr kumimoji="0" lang="es-ES"/>
          </a:p>
        </p:txBody>
      </p:sp>
    </p:spTree>
  </p:cSld>
  <p:clrMapOvr>
    <a:masterClrMapping/>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en vertical con títulos">
    <p:spTree>
      <p:nvGrpSpPr>
        <p:cNvPr id="1" name=""/>
        <p:cNvGrpSpPr/>
        <p:nvPr/>
      </p:nvGrpSpPr>
      <p:grpSpPr>
        <a:xfrm>
          <a:off x="0" y="0"/>
          <a:ext cx="0" cy="0"/>
          <a:chOff x="0" y="0"/>
          <a:chExt cx="0" cy="0"/>
        </a:xfrm>
      </p:grpSpPr>
      <p:sp>
        <p:nvSpPr>
          <p:cNvPr id="20" name="Picture Placeholder 19"/>
          <p:cNvSpPr>
            <a:spLocks noGrp="1" noChangeAspect="1"/>
          </p:cNvSpPr>
          <p:nvPr>
            <p:ph type="pic" sz="quarter" idx="10"/>
          </p:nvPr>
        </p:nvSpPr>
        <p:spPr>
          <a:xfrm>
            <a:off x="228600" y="533400"/>
            <a:ext cx="2590800" cy="3454400"/>
          </a:xfr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lstStyle>
            <a:lvl1pPr marL="342900" indent="-342900" algn="ctr" rtl="0" eaLnBrk="1" latinLnBrk="0" hangingPunct="1">
              <a:spcBef>
                <a:spcPct val="20000"/>
              </a:spcBef>
              <a:defRPr kumimoji="0" lang="es-ES" sz="2000">
                <a:solidFill>
                  <a:schemeClr val="tx2"/>
                </a:solidFill>
                <a:latin typeface="+mn-lt"/>
                <a:ea typeface="+mn-ea"/>
                <a:cs typeface="+mn-cs"/>
              </a:defRPr>
            </a:lvl1pPr>
            <a:extLst/>
          </a:lstStyle>
          <a:p>
            <a:pPr marL="342900" indent="-342900" algn="ctr" eaLnBrk="1" latinLnBrk="0" hangingPunct="1"/>
            <a:r>
              <a:rPr lang="es-ES" smtClean="0"/>
              <a:t>Haga clic en el icono para agregar una imagen</a:t>
            </a:r>
            <a:endParaRPr/>
          </a:p>
        </p:txBody>
      </p:sp>
      <p:sp>
        <p:nvSpPr>
          <p:cNvPr id="29" name="Picture Placeholder 28"/>
          <p:cNvSpPr>
            <a:spLocks noGrp="1" noChangeAspect="1"/>
          </p:cNvSpPr>
          <p:nvPr>
            <p:ph type="pic" sz="quarter" idx="11"/>
          </p:nvPr>
        </p:nvSpPr>
        <p:spPr>
          <a:xfrm>
            <a:off x="3048000" y="533400"/>
            <a:ext cx="2590800" cy="3454400"/>
          </a:xfr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lstStyle>
            <a:lvl1pPr marL="342900" indent="-342900" algn="ctr" rtl="0" eaLnBrk="1" latinLnBrk="0" hangingPunct="1">
              <a:spcBef>
                <a:spcPct val="20000"/>
              </a:spcBef>
              <a:defRPr kumimoji="0" lang="es-ES" sz="2000">
                <a:solidFill>
                  <a:schemeClr val="tx2"/>
                </a:solidFill>
                <a:latin typeface="+mn-lt"/>
                <a:ea typeface="+mn-ea"/>
                <a:cs typeface="+mn-cs"/>
              </a:defRPr>
            </a:lvl1pPr>
            <a:extLst/>
          </a:lstStyle>
          <a:p>
            <a:pPr marL="342900" indent="-342900" algn="ctr" eaLnBrk="1" latinLnBrk="0" hangingPunct="1"/>
            <a:r>
              <a:rPr lang="es-ES" smtClean="0"/>
              <a:t>Haga clic en el icono para agregar una imagen</a:t>
            </a:r>
            <a:endParaRPr/>
          </a:p>
        </p:txBody>
      </p:sp>
      <p:sp>
        <p:nvSpPr>
          <p:cNvPr id="10" name="Picture Placeholder 9"/>
          <p:cNvSpPr>
            <a:spLocks noGrp="1" noChangeAspect="1"/>
          </p:cNvSpPr>
          <p:nvPr>
            <p:ph type="pic" sz="quarter" idx="12"/>
          </p:nvPr>
        </p:nvSpPr>
        <p:spPr>
          <a:xfrm>
            <a:off x="5867400" y="533400"/>
            <a:ext cx="2590800" cy="3454400"/>
          </a:xfr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lstStyle>
            <a:lvl1pPr marL="342900" indent="-342900" algn="ctr" rtl="0" eaLnBrk="1" latinLnBrk="0" hangingPunct="1">
              <a:spcBef>
                <a:spcPct val="20000"/>
              </a:spcBef>
              <a:defRPr kumimoji="0" lang="es-ES" sz="2000">
                <a:solidFill>
                  <a:schemeClr val="tx2"/>
                </a:solidFill>
                <a:latin typeface="+mn-lt"/>
                <a:ea typeface="+mn-ea"/>
                <a:cs typeface="+mn-cs"/>
              </a:defRPr>
            </a:lvl1pPr>
            <a:extLst/>
          </a:lstStyle>
          <a:p>
            <a:pPr marL="342900" indent="-342900" algn="ctr" eaLnBrk="1" latinLnBrk="0" hangingPunct="1"/>
            <a:r>
              <a:rPr lang="es-ES" smtClean="0"/>
              <a:t>Haga clic en el icono para agregar una imagen</a:t>
            </a:r>
            <a:endParaRPr/>
          </a:p>
        </p:txBody>
      </p:sp>
      <p:sp>
        <p:nvSpPr>
          <p:cNvPr id="2" name="Text Placeholder 1"/>
          <p:cNvSpPr>
            <a:spLocks noGrp="1"/>
          </p:cNvSpPr>
          <p:nvPr>
            <p:ph type="body" sz="quarter" idx="13" hasCustomPrompt="1"/>
          </p:nvPr>
        </p:nvSpPr>
        <p:spPr>
          <a:xfrm>
            <a:off x="228600" y="4343400"/>
            <a:ext cx="2590800" cy="1676400"/>
          </a:xfrm>
        </p:spPr>
        <p:txBody>
          <a:bodyPr anchor="t" anchorCtr="0">
            <a:noAutofit/>
          </a:bodyPr>
          <a:lstStyle>
            <a:lvl1pPr marL="0" marR="0" indent="0" algn="l" eaLnBrk="1" latinLnBrk="0" hangingPunct="1">
              <a:buFontTx/>
              <a:buNone/>
              <a:defRPr kumimoji="0" lang="es-ES" sz="2000" baseline="0"/>
            </a:lvl1pPr>
            <a:extLst/>
          </a:lstStyle>
          <a:p>
            <a:pPr lvl="0"/>
            <a:r>
              <a:rPr kumimoji="0" lang="es-ES"/>
              <a:t>Haga clic para agregar el título</a:t>
            </a:r>
          </a:p>
        </p:txBody>
      </p:sp>
      <p:sp>
        <p:nvSpPr>
          <p:cNvPr id="15" name="Text Placeholder 14"/>
          <p:cNvSpPr>
            <a:spLocks noGrp="1"/>
          </p:cNvSpPr>
          <p:nvPr>
            <p:ph type="body" sz="quarter" idx="14" hasCustomPrompt="1"/>
          </p:nvPr>
        </p:nvSpPr>
        <p:spPr>
          <a:xfrm>
            <a:off x="3048000" y="4343400"/>
            <a:ext cx="2590800" cy="1676400"/>
          </a:xfrm>
        </p:spPr>
        <p:txBody>
          <a:bodyPr anchor="t" anchorCtr="0">
            <a:noAutofit/>
          </a:bodyPr>
          <a:lstStyle>
            <a:lvl1pPr marL="0" marR="0" indent="0" algn="l" eaLnBrk="1" latinLnBrk="0" hangingPunct="1">
              <a:buFontTx/>
              <a:buNone/>
              <a:defRPr kumimoji="0" lang="es-ES" sz="2000" baseline="0"/>
            </a:lvl1pPr>
            <a:extLst/>
          </a:lstStyle>
          <a:p>
            <a:pPr lvl="0"/>
            <a:r>
              <a:rPr kumimoji="0" lang="es-ES"/>
              <a:t>Haga clic para agregar el título</a:t>
            </a:r>
          </a:p>
        </p:txBody>
      </p:sp>
      <p:sp>
        <p:nvSpPr>
          <p:cNvPr id="13" name="Text Placeholder 12"/>
          <p:cNvSpPr>
            <a:spLocks noGrp="1"/>
          </p:cNvSpPr>
          <p:nvPr>
            <p:ph type="body" sz="quarter" idx="15" hasCustomPrompt="1"/>
          </p:nvPr>
        </p:nvSpPr>
        <p:spPr>
          <a:xfrm>
            <a:off x="5867400" y="4343400"/>
            <a:ext cx="2590800" cy="1676400"/>
          </a:xfrm>
        </p:spPr>
        <p:txBody>
          <a:bodyPr anchor="t" anchorCtr="0">
            <a:noAutofit/>
          </a:bodyPr>
          <a:lstStyle>
            <a:lvl1pPr marL="0" marR="0" indent="0" algn="l" eaLnBrk="1" latinLnBrk="0" hangingPunct="1">
              <a:buFontTx/>
              <a:buNone/>
              <a:defRPr kumimoji="0" lang="es-ES" sz="2000" baseline="0"/>
            </a:lvl1pPr>
            <a:extLst/>
          </a:lstStyle>
          <a:p>
            <a:pPr lvl="0"/>
            <a:r>
              <a:rPr kumimoji="0" lang="es-ES"/>
              <a:t>Haga clic para agregar el título</a:t>
            </a:r>
          </a:p>
        </p:txBody>
      </p:sp>
      <p:sp>
        <p:nvSpPr>
          <p:cNvPr id="30" name="Rectangle 29"/>
          <p:cNvSpPr/>
          <p:nvPr/>
        </p:nvSpPr>
        <p:spPr>
          <a:xfrm>
            <a:off x="8889273" y="0"/>
            <a:ext cx="76200" cy="6858000"/>
          </a:xfrm>
          <a:prstGeom prst="rect">
            <a:avLst/>
          </a:prstGeom>
          <a:solidFill>
            <a:schemeClr val="accent1"/>
          </a:solidFill>
          <a:ln w="3492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9" name="Rectangle 8"/>
          <p:cNvSpPr>
            <a:spLocks noGrp="1"/>
          </p:cNvSpPr>
          <p:nvPr>
            <p:ph type="dt" sz="half" idx="16"/>
          </p:nvPr>
        </p:nvSpPr>
        <p:spPr/>
        <p:txBody>
          <a:bodyPr/>
          <a:lstStyle>
            <a:extLst/>
          </a:lstStyle>
          <a:p>
            <a:pPr algn="r"/>
            <a:fld id="{9668B50E-0B48-4566-8609-C51CF752A7DF}" type="datetimeFigureOut">
              <a:rPr kumimoji="0" lang="es-ES">
                <a:solidFill>
                  <a:schemeClr val="bg1"/>
                </a:solidFill>
              </a:rPr>
              <a:pPr algn="r"/>
              <a:t>18/09/2015</a:t>
            </a:fld>
            <a:endParaRPr kumimoji="0" lang="es-ES"/>
          </a:p>
        </p:txBody>
      </p:sp>
      <p:sp>
        <p:nvSpPr>
          <p:cNvPr id="11" name="Rectangle 10"/>
          <p:cNvSpPr>
            <a:spLocks noGrp="1"/>
          </p:cNvSpPr>
          <p:nvPr>
            <p:ph type="sldNum" sz="quarter" idx="17"/>
          </p:nvPr>
        </p:nvSpPr>
        <p:spPr/>
        <p:txBody>
          <a:bodyPr/>
          <a:lstStyle>
            <a:extLst/>
          </a:lstStyle>
          <a:p>
            <a:fld id="{8A4431D5-1B33-458B-8AFD-CECCB0FA18CB}" type="slidenum">
              <a:rPr kumimoji="0" lang="es-ES">
                <a:solidFill>
                  <a:srgbClr val="FFFFFF"/>
                </a:solidFill>
              </a:rPr>
              <a:pPr/>
              <a:t>‹Nº›</a:t>
            </a:fld>
            <a:endParaRPr kumimoji="0" lang="es-ES"/>
          </a:p>
        </p:txBody>
      </p:sp>
      <p:sp>
        <p:nvSpPr>
          <p:cNvPr id="12" name="Rectangle 11"/>
          <p:cNvSpPr>
            <a:spLocks noGrp="1"/>
          </p:cNvSpPr>
          <p:nvPr>
            <p:ph type="ftr" sz="quarter" idx="18"/>
          </p:nvPr>
        </p:nvSpPr>
        <p:spPr/>
        <p:txBody>
          <a:bodyPr/>
          <a:lstStyle>
            <a:extLst/>
          </a:lstStyle>
          <a:p>
            <a:endParaRPr kumimoji="0" lang="es-E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 en horizontal con título">
    <p:spTree>
      <p:nvGrpSpPr>
        <p:cNvPr id="1" name=""/>
        <p:cNvGrpSpPr/>
        <p:nvPr/>
      </p:nvGrpSpPr>
      <p:grpSpPr>
        <a:xfrm>
          <a:off x="0" y="0"/>
          <a:ext cx="0" cy="0"/>
          <a:chOff x="0" y="0"/>
          <a:chExt cx="0" cy="0"/>
        </a:xfrm>
      </p:grpSpPr>
      <p:sp>
        <p:nvSpPr>
          <p:cNvPr id="11" name="Picture Placeholder 10"/>
          <p:cNvSpPr>
            <a:spLocks noGrp="1" noChangeAspect="1"/>
          </p:cNvSpPr>
          <p:nvPr>
            <p:ph type="pic" sz="quarter" idx="11"/>
          </p:nvPr>
        </p:nvSpPr>
        <p:spPr>
          <a:xfrm>
            <a:off x="4343400" y="3352800"/>
            <a:ext cx="3947160" cy="2960370"/>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vert="horz">
            <a:normAutofit/>
          </a:bodyPr>
          <a:lstStyle>
            <a:lvl1pPr marL="342900" indent="-342900" algn="ctr" rtl="0" eaLnBrk="1" latinLnBrk="0" hangingPunct="1">
              <a:spcBef>
                <a:spcPct val="20000"/>
              </a:spcBef>
              <a:defRPr kumimoji="0" lang="es-ES" sz="2000">
                <a:solidFill>
                  <a:schemeClr val="tx2"/>
                </a:solidFill>
                <a:latin typeface="+mn-lt"/>
                <a:ea typeface="+mn-ea"/>
                <a:cs typeface="+mn-cs"/>
              </a:defRPr>
            </a:lvl1pPr>
            <a:extLst/>
          </a:lstStyle>
          <a:p>
            <a:pPr marL="342900" indent="-342900" algn="ctr" eaLnBrk="1" latinLnBrk="0" hangingPunct="1"/>
            <a:r>
              <a:rPr lang="es-ES" smtClean="0"/>
              <a:t>Haga clic en el icono para agregar una imagen</a:t>
            </a:r>
            <a:endParaRPr/>
          </a:p>
        </p:txBody>
      </p:sp>
      <p:sp>
        <p:nvSpPr>
          <p:cNvPr id="26" name="Picture Placeholder 25"/>
          <p:cNvSpPr>
            <a:spLocks noGrp="1" noChangeAspect="1"/>
          </p:cNvSpPr>
          <p:nvPr>
            <p:ph type="pic" sz="quarter" idx="12"/>
          </p:nvPr>
        </p:nvSpPr>
        <p:spPr>
          <a:xfrm>
            <a:off x="228600" y="3352800"/>
            <a:ext cx="3947160" cy="2960370"/>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vert="horz">
            <a:normAutofit/>
          </a:bodyPr>
          <a:lstStyle>
            <a:lvl1pPr marL="342900" indent="-342900" algn="ctr" rtl="0" eaLnBrk="1" latinLnBrk="0" hangingPunct="1">
              <a:spcBef>
                <a:spcPct val="20000"/>
              </a:spcBef>
              <a:defRPr kumimoji="0" lang="es-ES" sz="2000">
                <a:solidFill>
                  <a:schemeClr val="tx2"/>
                </a:solidFill>
                <a:latin typeface="+mn-lt"/>
                <a:ea typeface="+mn-ea"/>
                <a:cs typeface="+mn-cs"/>
              </a:defRPr>
            </a:lvl1pPr>
            <a:extLst/>
          </a:lstStyle>
          <a:p>
            <a:pPr marL="342900" indent="-342900" algn="ctr" eaLnBrk="1" latinLnBrk="0" hangingPunct="1"/>
            <a:r>
              <a:rPr lang="es-ES" smtClean="0"/>
              <a:t>Haga clic en el icono para agregar una imagen</a:t>
            </a:r>
            <a:endParaRPr/>
          </a:p>
        </p:txBody>
      </p:sp>
      <p:sp>
        <p:nvSpPr>
          <p:cNvPr id="13" name="Picture Placeholder 12"/>
          <p:cNvSpPr>
            <a:spLocks noGrp="1" noChangeAspect="1"/>
          </p:cNvSpPr>
          <p:nvPr>
            <p:ph type="pic" sz="quarter" idx="13"/>
          </p:nvPr>
        </p:nvSpPr>
        <p:spPr>
          <a:xfrm>
            <a:off x="4343400" y="228600"/>
            <a:ext cx="3947160" cy="2960370"/>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eaLnBrk="1" latinLnBrk="0" hangingPunct="1">
              <a:spcBef>
                <a:spcPct val="20000"/>
              </a:spcBef>
              <a:defRPr kumimoji="0" lang="es-ES" sz="2000">
                <a:solidFill>
                  <a:schemeClr val="tx2"/>
                </a:solidFill>
                <a:latin typeface="+mn-lt"/>
                <a:ea typeface="+mn-ea"/>
                <a:cs typeface="+mn-cs"/>
              </a:defRPr>
            </a:lvl1pPr>
            <a:extLst/>
          </a:lstStyle>
          <a:p>
            <a:pPr marL="342900" indent="-342900" algn="ctr" eaLnBrk="1" latinLnBrk="0" hangingPunct="1"/>
            <a:r>
              <a:rPr lang="es-ES" smtClean="0"/>
              <a:t>Haga clic en el icono para agregar una imagen</a:t>
            </a:r>
            <a:endParaRPr/>
          </a:p>
        </p:txBody>
      </p:sp>
      <p:sp>
        <p:nvSpPr>
          <p:cNvPr id="12" name="Text Placeholder 11"/>
          <p:cNvSpPr>
            <a:spLocks noGrp="1"/>
          </p:cNvSpPr>
          <p:nvPr>
            <p:ph type="body" sz="quarter" idx="14" hasCustomPrompt="1"/>
          </p:nvPr>
        </p:nvSpPr>
        <p:spPr>
          <a:xfrm>
            <a:off x="228600" y="228600"/>
            <a:ext cx="3947160" cy="2960370"/>
          </a:xfrm>
        </p:spPr>
        <p:txBody>
          <a:bodyPr anchor="b" anchorCtr="0"/>
          <a:lstStyle>
            <a:lvl1pPr marL="0" marR="0" indent="0" algn="r" eaLnBrk="1" latinLnBrk="0" hangingPunct="1">
              <a:buFontTx/>
              <a:buNone/>
              <a:defRPr kumimoji="0" lang="es-ES" sz="2000" i="0"/>
            </a:lvl1pPr>
            <a:extLst/>
          </a:lstStyle>
          <a:p>
            <a:pPr lvl="0"/>
            <a:r>
              <a:rPr kumimoji="0" lang="es-ES"/>
              <a:t>Haga clic para agregar el título</a:t>
            </a:r>
          </a:p>
        </p:txBody>
      </p:sp>
      <p:sp>
        <p:nvSpPr>
          <p:cNvPr id="6" name="Rectangle 5"/>
          <p:cNvSpPr>
            <a:spLocks noGrp="1"/>
          </p:cNvSpPr>
          <p:nvPr>
            <p:ph type="dt" sz="half" idx="15"/>
          </p:nvPr>
        </p:nvSpPr>
        <p:spPr/>
        <p:txBody>
          <a:bodyPr/>
          <a:lstStyle>
            <a:extLst/>
          </a:lstStyle>
          <a:p>
            <a:pPr algn="r"/>
            <a:fld id="{9668B50E-0B48-4566-8609-C51CF752A7DF}" type="datetimeFigureOut">
              <a:rPr kumimoji="0" lang="es-ES">
                <a:solidFill>
                  <a:schemeClr val="bg1"/>
                </a:solidFill>
              </a:rPr>
              <a:pPr algn="r"/>
              <a:t>18/09/2015</a:t>
            </a:fld>
            <a:endParaRPr kumimoji="0" lang="es-ES"/>
          </a:p>
        </p:txBody>
      </p:sp>
      <p:sp>
        <p:nvSpPr>
          <p:cNvPr id="7" name="Rectangle 6"/>
          <p:cNvSpPr>
            <a:spLocks noGrp="1"/>
          </p:cNvSpPr>
          <p:nvPr>
            <p:ph type="sldNum" sz="quarter" idx="16"/>
          </p:nvPr>
        </p:nvSpPr>
        <p:spPr/>
        <p:txBody>
          <a:bodyPr/>
          <a:lstStyle>
            <a:extLst/>
          </a:lstStyle>
          <a:p>
            <a:fld id="{8A4431D5-1B33-458B-8AFD-CECCB0FA18CB}" type="slidenum">
              <a:rPr kumimoji="0" lang="es-ES">
                <a:solidFill>
                  <a:srgbClr val="FFFFFF"/>
                </a:solidFill>
              </a:rPr>
              <a:pPr/>
              <a:t>‹Nº›</a:t>
            </a:fld>
            <a:endParaRPr kumimoji="0" lang="es-ES"/>
          </a:p>
        </p:txBody>
      </p:sp>
      <p:sp>
        <p:nvSpPr>
          <p:cNvPr id="8" name="Rectangle 7"/>
          <p:cNvSpPr>
            <a:spLocks noGrp="1"/>
          </p:cNvSpPr>
          <p:nvPr>
            <p:ph type="ftr" sz="quarter" idx="17"/>
          </p:nvPr>
        </p:nvSpPr>
        <p:spPr/>
        <p:txBody>
          <a:bodyPr/>
          <a:lstStyle>
            <a:extLst/>
          </a:lstStyle>
          <a:p>
            <a:endParaRPr kumimoji="0" lang="es-E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 mixto">
    <p:spTree>
      <p:nvGrpSpPr>
        <p:cNvPr id="1" name=""/>
        <p:cNvGrpSpPr/>
        <p:nvPr/>
      </p:nvGrpSpPr>
      <p:grpSpPr>
        <a:xfrm>
          <a:off x="0" y="0"/>
          <a:ext cx="0" cy="0"/>
          <a:chOff x="0" y="0"/>
          <a:chExt cx="0" cy="0"/>
        </a:xfrm>
      </p:grpSpPr>
      <p:sp>
        <p:nvSpPr>
          <p:cNvPr id="10" name="Picture Placeholder 9"/>
          <p:cNvSpPr>
            <a:spLocks noGrp="1" noChangeAspect="1"/>
          </p:cNvSpPr>
          <p:nvPr>
            <p:ph type="pic" sz="quarter" idx="11"/>
          </p:nvPr>
        </p:nvSpPr>
        <p:spPr>
          <a:xfrm>
            <a:off x="4648200" y="3124962"/>
            <a:ext cx="3697224" cy="2772918"/>
          </a:xfr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eaLnBrk="1" latinLnBrk="0" hangingPunct="1">
              <a:spcBef>
                <a:spcPct val="20000"/>
              </a:spcBef>
              <a:defRPr kumimoji="0" lang="es-ES" sz="2000">
                <a:solidFill>
                  <a:schemeClr val="tx2"/>
                </a:solidFill>
                <a:latin typeface="+mn-lt"/>
                <a:ea typeface="+mn-ea"/>
                <a:cs typeface="+mn-cs"/>
              </a:defRPr>
            </a:lvl1pPr>
            <a:extLst/>
          </a:lstStyle>
          <a:p>
            <a:pPr marL="342900" indent="-342900" algn="ctr" eaLnBrk="1" latinLnBrk="0" hangingPunct="1"/>
            <a:r>
              <a:rPr lang="es-ES" smtClean="0"/>
              <a:t>Haga clic en el icono para agregar una imagen</a:t>
            </a:r>
            <a:endParaRPr/>
          </a:p>
        </p:txBody>
      </p:sp>
      <p:sp>
        <p:nvSpPr>
          <p:cNvPr id="25" name="Picture Placeholder 24"/>
          <p:cNvSpPr>
            <a:spLocks noGrp="1" noChangeAspect="1"/>
          </p:cNvSpPr>
          <p:nvPr>
            <p:ph type="pic" sz="quarter" idx="12"/>
          </p:nvPr>
        </p:nvSpPr>
        <p:spPr>
          <a:xfrm>
            <a:off x="228600" y="228600"/>
            <a:ext cx="4251960" cy="5669280"/>
          </a:xfr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lstStyle>
            <a:lvl1pPr marL="342900" indent="-342900" algn="ctr" rtl="0" eaLnBrk="1" latinLnBrk="0" hangingPunct="1">
              <a:spcBef>
                <a:spcPct val="20000"/>
              </a:spcBef>
              <a:defRPr kumimoji="0" lang="es-ES" sz="2000">
                <a:solidFill>
                  <a:schemeClr val="tx2"/>
                </a:solidFill>
                <a:latin typeface="+mn-lt"/>
                <a:ea typeface="+mn-ea"/>
                <a:cs typeface="+mn-cs"/>
              </a:defRPr>
            </a:lvl1pPr>
            <a:extLst/>
          </a:lstStyle>
          <a:p>
            <a:pPr marL="342900" indent="-342900" algn="ctr" eaLnBrk="1" latinLnBrk="0" hangingPunct="1"/>
            <a:r>
              <a:rPr lang="es-ES" smtClean="0"/>
              <a:t>Haga clic en el icono para agregar una imagen</a:t>
            </a:r>
            <a:endParaRPr/>
          </a:p>
        </p:txBody>
      </p:sp>
      <p:sp>
        <p:nvSpPr>
          <p:cNvPr id="6" name="Picture Placeholder 5"/>
          <p:cNvSpPr>
            <a:spLocks noGrp="1" noChangeAspect="1"/>
          </p:cNvSpPr>
          <p:nvPr>
            <p:ph type="pic" sz="quarter" idx="13"/>
          </p:nvPr>
        </p:nvSpPr>
        <p:spPr>
          <a:xfrm>
            <a:off x="4648200" y="228600"/>
            <a:ext cx="3672840" cy="2754630"/>
          </a:xfr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eaLnBrk="1" latinLnBrk="0" hangingPunct="1">
              <a:spcBef>
                <a:spcPct val="20000"/>
              </a:spcBef>
              <a:defRPr kumimoji="0" lang="es-ES" sz="2000">
                <a:solidFill>
                  <a:schemeClr val="tx2"/>
                </a:solidFill>
                <a:latin typeface="+mn-lt"/>
                <a:ea typeface="+mn-ea"/>
                <a:cs typeface="+mn-cs"/>
              </a:defRPr>
            </a:lvl1pPr>
            <a:extLst/>
          </a:lstStyle>
          <a:p>
            <a:pPr marL="342900" indent="-342900" algn="ctr" eaLnBrk="1" latinLnBrk="0" hangingPunct="1"/>
            <a:r>
              <a:rPr lang="es-ES" smtClean="0"/>
              <a:t>Haga clic en el icono para agregar una imagen</a:t>
            </a:r>
            <a:endParaRPr/>
          </a:p>
        </p:txBody>
      </p:sp>
      <p:sp>
        <p:nvSpPr>
          <p:cNvPr id="5" name="Rectangle 4"/>
          <p:cNvSpPr>
            <a:spLocks noGrp="1"/>
          </p:cNvSpPr>
          <p:nvPr>
            <p:ph type="dt" sz="half" idx="14"/>
          </p:nvPr>
        </p:nvSpPr>
        <p:spPr/>
        <p:txBody>
          <a:bodyPr/>
          <a:lstStyle>
            <a:extLst/>
          </a:lstStyle>
          <a:p>
            <a:pPr algn="r"/>
            <a:fld id="{9668B50E-0B48-4566-8609-C51CF752A7DF}" type="datetimeFigureOut">
              <a:rPr kumimoji="0" lang="es-ES">
                <a:solidFill>
                  <a:schemeClr val="bg1"/>
                </a:solidFill>
              </a:rPr>
              <a:pPr algn="r"/>
              <a:t>18/09/2015</a:t>
            </a:fld>
            <a:endParaRPr kumimoji="0" lang="es-ES"/>
          </a:p>
        </p:txBody>
      </p:sp>
      <p:sp>
        <p:nvSpPr>
          <p:cNvPr id="7" name="Rectangle 6"/>
          <p:cNvSpPr>
            <a:spLocks noGrp="1"/>
          </p:cNvSpPr>
          <p:nvPr>
            <p:ph type="sldNum" sz="quarter" idx="15"/>
          </p:nvPr>
        </p:nvSpPr>
        <p:spPr/>
        <p:txBody>
          <a:bodyPr/>
          <a:lstStyle>
            <a:extLst/>
          </a:lstStyle>
          <a:p>
            <a:fld id="{8A4431D5-1B33-458B-8AFD-CECCB0FA18CB}" type="slidenum">
              <a:rPr kumimoji="0" lang="es-ES">
                <a:solidFill>
                  <a:srgbClr val="FFFFFF"/>
                </a:solidFill>
              </a:rPr>
              <a:pPr/>
              <a:t>‹Nº›</a:t>
            </a:fld>
            <a:endParaRPr kumimoji="0" lang="es-ES"/>
          </a:p>
        </p:txBody>
      </p:sp>
      <p:sp>
        <p:nvSpPr>
          <p:cNvPr id="8" name="Rectangle 7"/>
          <p:cNvSpPr>
            <a:spLocks noGrp="1"/>
          </p:cNvSpPr>
          <p:nvPr>
            <p:ph type="ftr" sz="quarter" idx="16"/>
          </p:nvPr>
        </p:nvSpPr>
        <p:spPr/>
        <p:txBody>
          <a:bodyPr/>
          <a:lstStyle>
            <a:extLst/>
          </a:lstStyle>
          <a:p>
            <a:endParaRPr kumimoji="0" lang="es-ES"/>
          </a:p>
        </p:txBody>
      </p:sp>
    </p:spTree>
  </p:cSld>
  <p:clrMapOvr>
    <a:masterClrMapping/>
  </p:clrMapOvr>
  <p:transition>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4: en vertical con títulos">
    <p:spTree>
      <p:nvGrpSpPr>
        <p:cNvPr id="1" name=""/>
        <p:cNvGrpSpPr/>
        <p:nvPr/>
      </p:nvGrpSpPr>
      <p:grpSpPr>
        <a:xfrm>
          <a:off x="0" y="0"/>
          <a:ext cx="0" cy="0"/>
          <a:chOff x="0" y="0"/>
          <a:chExt cx="0" cy="0"/>
        </a:xfrm>
      </p:grpSpPr>
      <p:sp>
        <p:nvSpPr>
          <p:cNvPr id="17" name="Picture Placeholder 16"/>
          <p:cNvSpPr>
            <a:spLocks noGrp="1"/>
          </p:cNvSpPr>
          <p:nvPr>
            <p:ph type="pic" sz="quarter" idx="14"/>
          </p:nvPr>
        </p:nvSpPr>
        <p:spPr>
          <a:xfrm>
            <a:off x="1866900" y="228600"/>
            <a:ext cx="2286000" cy="3124200"/>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eaLnBrk="1" latinLnBrk="0" hangingPunct="1">
              <a:spcBef>
                <a:spcPct val="20000"/>
              </a:spcBef>
              <a:defRPr kumimoji="0" lang="es-ES" sz="2000">
                <a:solidFill>
                  <a:schemeClr val="tx2"/>
                </a:solidFill>
                <a:latin typeface="+mn-lt"/>
                <a:ea typeface="+mn-ea"/>
                <a:cs typeface="+mn-cs"/>
              </a:defRPr>
            </a:lvl1pPr>
            <a:extLst/>
          </a:lstStyle>
          <a:p>
            <a:pPr marL="342900" indent="-342900" algn="ctr" eaLnBrk="1" latinLnBrk="0" hangingPunct="1"/>
            <a:r>
              <a:rPr lang="es-ES" smtClean="0"/>
              <a:t>Haga clic en el icono para agregar una imagen</a:t>
            </a:r>
            <a:endParaRPr/>
          </a:p>
        </p:txBody>
      </p:sp>
      <p:sp>
        <p:nvSpPr>
          <p:cNvPr id="14" name="Picture Placeholder 13"/>
          <p:cNvSpPr>
            <a:spLocks noGrp="1"/>
          </p:cNvSpPr>
          <p:nvPr>
            <p:ph type="pic" sz="quarter" idx="26"/>
          </p:nvPr>
        </p:nvSpPr>
        <p:spPr>
          <a:xfrm>
            <a:off x="1866900" y="3505200"/>
            <a:ext cx="2285214" cy="3124200"/>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eaLnBrk="1" latinLnBrk="0" hangingPunct="1">
              <a:spcBef>
                <a:spcPct val="20000"/>
              </a:spcBef>
              <a:defRPr kumimoji="0" lang="es-ES" sz="2000">
                <a:solidFill>
                  <a:schemeClr val="tx2"/>
                </a:solidFill>
                <a:latin typeface="+mn-lt"/>
                <a:ea typeface="+mn-ea"/>
                <a:cs typeface="+mn-cs"/>
              </a:defRPr>
            </a:lvl1pPr>
            <a:extLst/>
          </a:lstStyle>
          <a:p>
            <a:pPr marL="342900" indent="-342900" algn="ctr" eaLnBrk="1" latinLnBrk="0" hangingPunct="1"/>
            <a:r>
              <a:rPr lang="es-ES" smtClean="0"/>
              <a:t>Haga clic en el icono para agregar una imagen</a:t>
            </a:r>
            <a:endParaRPr/>
          </a:p>
        </p:txBody>
      </p:sp>
      <p:sp>
        <p:nvSpPr>
          <p:cNvPr id="8" name="Picture Placeholder 7"/>
          <p:cNvSpPr>
            <a:spLocks noGrp="1"/>
          </p:cNvSpPr>
          <p:nvPr>
            <p:ph type="pic" sz="quarter" idx="25"/>
          </p:nvPr>
        </p:nvSpPr>
        <p:spPr>
          <a:xfrm>
            <a:off x="4305300" y="228600"/>
            <a:ext cx="2286000" cy="3124200"/>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eaLnBrk="1" latinLnBrk="0" hangingPunct="1">
              <a:spcBef>
                <a:spcPct val="20000"/>
              </a:spcBef>
              <a:defRPr kumimoji="0" lang="es-ES" sz="2000">
                <a:solidFill>
                  <a:schemeClr val="tx2"/>
                </a:solidFill>
                <a:latin typeface="+mn-lt"/>
                <a:ea typeface="+mn-ea"/>
                <a:cs typeface="+mn-cs"/>
              </a:defRPr>
            </a:lvl1pPr>
            <a:extLst/>
          </a:lstStyle>
          <a:p>
            <a:pPr marL="342900" indent="-342900" algn="ctr" eaLnBrk="1" latinLnBrk="0" hangingPunct="1"/>
            <a:r>
              <a:rPr lang="es-ES" smtClean="0"/>
              <a:t>Haga clic en el icono para agregar una imagen</a:t>
            </a:r>
            <a:endParaRPr/>
          </a:p>
        </p:txBody>
      </p:sp>
      <p:sp>
        <p:nvSpPr>
          <p:cNvPr id="19" name="Picture Placeholder 18"/>
          <p:cNvSpPr>
            <a:spLocks noGrp="1"/>
          </p:cNvSpPr>
          <p:nvPr>
            <p:ph type="pic" sz="quarter" idx="27"/>
          </p:nvPr>
        </p:nvSpPr>
        <p:spPr>
          <a:xfrm>
            <a:off x="4306086" y="3505200"/>
            <a:ext cx="2285214" cy="3124200"/>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eaLnBrk="1" latinLnBrk="0" hangingPunct="1">
              <a:spcBef>
                <a:spcPct val="20000"/>
              </a:spcBef>
              <a:defRPr kumimoji="0" lang="es-ES" sz="2000">
                <a:solidFill>
                  <a:schemeClr val="tx2"/>
                </a:solidFill>
                <a:latin typeface="+mn-lt"/>
                <a:ea typeface="+mn-ea"/>
                <a:cs typeface="+mn-cs"/>
              </a:defRPr>
            </a:lvl1pPr>
            <a:extLst/>
          </a:lstStyle>
          <a:p>
            <a:pPr marL="342900" indent="-342900" algn="ctr" eaLnBrk="1" latinLnBrk="0" hangingPunct="1"/>
            <a:r>
              <a:rPr lang="es-ES" smtClean="0"/>
              <a:t>Haga clic en el icono para agregar una imagen</a:t>
            </a:r>
            <a:endParaRPr/>
          </a:p>
        </p:txBody>
      </p:sp>
      <p:sp>
        <p:nvSpPr>
          <p:cNvPr id="22" name="Text Placeholder 21"/>
          <p:cNvSpPr>
            <a:spLocks noGrp="1"/>
          </p:cNvSpPr>
          <p:nvPr>
            <p:ph type="body" sz="quarter" idx="16" hasCustomPrompt="1"/>
          </p:nvPr>
        </p:nvSpPr>
        <p:spPr>
          <a:xfrm>
            <a:off x="152400" y="228600"/>
            <a:ext cx="1676400" cy="2743200"/>
          </a:xfrm>
        </p:spPr>
        <p:txBody>
          <a:bodyPr anchor="t" anchorCtr="0"/>
          <a:lstStyle>
            <a:lvl1pPr marL="0" marR="0" indent="0" algn="r" eaLnBrk="1" latinLnBrk="0" hangingPunct="1">
              <a:buFontTx/>
              <a:buNone/>
              <a:defRPr kumimoji="0" lang="es-ES" sz="1600" baseline="0"/>
            </a:lvl1pPr>
            <a:extLst/>
          </a:lstStyle>
          <a:p>
            <a:pPr lvl="0"/>
            <a:r>
              <a:rPr kumimoji="0" lang="es-ES"/>
              <a:t>Haga clic para agregar el título</a:t>
            </a:r>
          </a:p>
        </p:txBody>
      </p:sp>
      <p:sp>
        <p:nvSpPr>
          <p:cNvPr id="5" name="Text Placeholder 4"/>
          <p:cNvSpPr>
            <a:spLocks noGrp="1"/>
          </p:cNvSpPr>
          <p:nvPr>
            <p:ph type="body" sz="quarter" idx="29" hasCustomPrompt="1"/>
          </p:nvPr>
        </p:nvSpPr>
        <p:spPr>
          <a:xfrm>
            <a:off x="6629400" y="228600"/>
            <a:ext cx="1676400" cy="1905000"/>
          </a:xfrm>
        </p:spPr>
        <p:txBody>
          <a:bodyPr anchor="t" anchorCtr="0"/>
          <a:lstStyle>
            <a:lvl1pPr marL="0" marR="0" indent="0" algn="l" eaLnBrk="1" latinLnBrk="0" hangingPunct="1">
              <a:buFontTx/>
              <a:buNone/>
              <a:defRPr kumimoji="0" lang="es-ES" sz="1600" baseline="0"/>
            </a:lvl1pPr>
            <a:extLst/>
          </a:lstStyle>
          <a:p>
            <a:pPr lvl="0"/>
            <a:r>
              <a:rPr kumimoji="0" lang="es-ES"/>
              <a:t>Haga clic para agregar el título</a:t>
            </a:r>
          </a:p>
        </p:txBody>
      </p:sp>
      <p:sp>
        <p:nvSpPr>
          <p:cNvPr id="20" name="Text Placeholder 19"/>
          <p:cNvSpPr>
            <a:spLocks noGrp="1"/>
          </p:cNvSpPr>
          <p:nvPr>
            <p:ph type="body" sz="quarter" idx="28" hasCustomPrompt="1"/>
          </p:nvPr>
        </p:nvSpPr>
        <p:spPr>
          <a:xfrm>
            <a:off x="152400" y="4724400"/>
            <a:ext cx="1676400" cy="1905000"/>
          </a:xfrm>
        </p:spPr>
        <p:txBody>
          <a:bodyPr anchor="b" anchorCtr="0"/>
          <a:lstStyle>
            <a:lvl1pPr marL="0" marR="0" indent="0" algn="r" eaLnBrk="1" latinLnBrk="0" hangingPunct="1">
              <a:buFontTx/>
              <a:buNone/>
              <a:defRPr kumimoji="0" lang="es-ES" sz="1600" baseline="0"/>
            </a:lvl1pPr>
            <a:extLst/>
          </a:lstStyle>
          <a:p>
            <a:pPr lvl="0"/>
            <a:r>
              <a:rPr kumimoji="0" lang="es-ES"/>
              <a:t>Haga clic para agregar el título</a:t>
            </a:r>
          </a:p>
        </p:txBody>
      </p:sp>
      <p:sp>
        <p:nvSpPr>
          <p:cNvPr id="21" name="Text Placeholder 20"/>
          <p:cNvSpPr>
            <a:spLocks noGrp="1"/>
          </p:cNvSpPr>
          <p:nvPr>
            <p:ph type="body" sz="quarter" idx="30" hasCustomPrompt="1"/>
          </p:nvPr>
        </p:nvSpPr>
        <p:spPr>
          <a:xfrm>
            <a:off x="6629400" y="4724400"/>
            <a:ext cx="1676400" cy="1905000"/>
          </a:xfrm>
        </p:spPr>
        <p:txBody>
          <a:bodyPr anchor="b" anchorCtr="0"/>
          <a:lstStyle>
            <a:lvl1pPr marL="0" marR="0" indent="0" algn="l" eaLnBrk="1" latinLnBrk="0" hangingPunct="1">
              <a:buFontTx/>
              <a:buNone/>
              <a:defRPr kumimoji="0" lang="es-ES" sz="1600" baseline="0"/>
            </a:lvl1pPr>
            <a:extLst/>
          </a:lstStyle>
          <a:p>
            <a:pPr lvl="0"/>
            <a:r>
              <a:rPr kumimoji="0" lang="es-ES"/>
              <a:t>Haga clic para agregar el título</a:t>
            </a:r>
          </a:p>
        </p:txBody>
      </p:sp>
      <p:sp>
        <p:nvSpPr>
          <p:cNvPr id="10" name="Rectangle 9"/>
          <p:cNvSpPr>
            <a:spLocks noGrp="1"/>
          </p:cNvSpPr>
          <p:nvPr>
            <p:ph type="dt" sz="half" idx="31"/>
          </p:nvPr>
        </p:nvSpPr>
        <p:spPr/>
        <p:txBody>
          <a:bodyPr/>
          <a:lstStyle>
            <a:extLst/>
          </a:lstStyle>
          <a:p>
            <a:pPr algn="r"/>
            <a:fld id="{9668B50E-0B48-4566-8609-C51CF752A7DF}" type="datetimeFigureOut">
              <a:rPr kumimoji="0" lang="es-ES">
                <a:solidFill>
                  <a:schemeClr val="bg1"/>
                </a:solidFill>
              </a:rPr>
              <a:pPr algn="r"/>
              <a:t>18/09/2015</a:t>
            </a:fld>
            <a:endParaRPr kumimoji="0" lang="es-ES"/>
          </a:p>
        </p:txBody>
      </p:sp>
      <p:sp>
        <p:nvSpPr>
          <p:cNvPr id="11" name="Rectangle 10"/>
          <p:cNvSpPr>
            <a:spLocks noGrp="1"/>
          </p:cNvSpPr>
          <p:nvPr>
            <p:ph type="sldNum" sz="quarter" idx="32"/>
          </p:nvPr>
        </p:nvSpPr>
        <p:spPr/>
        <p:txBody>
          <a:bodyPr/>
          <a:lstStyle>
            <a:extLst/>
          </a:lstStyle>
          <a:p>
            <a:fld id="{8A4431D5-1B33-458B-8AFD-CECCB0FA18CB}" type="slidenum">
              <a:rPr kumimoji="0" lang="es-ES">
                <a:solidFill>
                  <a:srgbClr val="FFFFFF"/>
                </a:solidFill>
              </a:rPr>
              <a:pPr/>
              <a:t>‹Nº›</a:t>
            </a:fld>
            <a:endParaRPr kumimoji="0" lang="es-ES"/>
          </a:p>
        </p:txBody>
      </p:sp>
      <p:sp>
        <p:nvSpPr>
          <p:cNvPr id="12" name="Rectangle 11"/>
          <p:cNvSpPr>
            <a:spLocks noGrp="1"/>
          </p:cNvSpPr>
          <p:nvPr>
            <p:ph type="ftr" sz="quarter" idx="33"/>
          </p:nvPr>
        </p:nvSpPr>
        <p:spPr/>
        <p:txBody>
          <a:bodyPr/>
          <a:lstStyle>
            <a:extLst/>
          </a:lstStyle>
          <a:p>
            <a:endParaRPr kumimoji="0" lang="es-ES"/>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4: en horizontal con títulos">
    <p:spTree>
      <p:nvGrpSpPr>
        <p:cNvPr id="1" name=""/>
        <p:cNvGrpSpPr/>
        <p:nvPr/>
      </p:nvGrpSpPr>
      <p:grpSpPr>
        <a:xfrm>
          <a:off x="0" y="0"/>
          <a:ext cx="0" cy="0"/>
          <a:chOff x="0" y="0"/>
          <a:chExt cx="0" cy="0"/>
        </a:xfrm>
      </p:grpSpPr>
      <p:sp>
        <p:nvSpPr>
          <p:cNvPr id="24" name="Picture Placeholder 23"/>
          <p:cNvSpPr>
            <a:spLocks noGrp="1"/>
          </p:cNvSpPr>
          <p:nvPr>
            <p:ph type="pic" sz="quarter" idx="14"/>
          </p:nvPr>
        </p:nvSpPr>
        <p:spPr>
          <a:xfrm>
            <a:off x="533400" y="685800"/>
            <a:ext cx="3653297" cy="2743200"/>
          </a:xfrm>
          <a:prstGeom prst="rect">
            <a:avLst/>
          </a:prstGeo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lstStyle>
            <a:lvl1pPr marL="342900" indent="-342900" algn="ctr" rtl="0" eaLnBrk="1" latinLnBrk="0" hangingPunct="1">
              <a:spcBef>
                <a:spcPct val="20000"/>
              </a:spcBef>
              <a:defRPr kumimoji="0" lang="es-ES" sz="2000">
                <a:solidFill>
                  <a:schemeClr val="tx2"/>
                </a:solidFill>
                <a:latin typeface="+mn-lt"/>
                <a:ea typeface="+mn-ea"/>
                <a:cs typeface="+mn-cs"/>
              </a:defRPr>
            </a:lvl1pPr>
            <a:extLst/>
          </a:lstStyle>
          <a:p>
            <a:pPr marL="342900" indent="-342900" algn="ctr" eaLnBrk="1" latinLnBrk="0" hangingPunct="1"/>
            <a:r>
              <a:rPr lang="es-ES" smtClean="0"/>
              <a:t>Haga clic en el icono para agregar una imagen</a:t>
            </a:r>
            <a:endParaRPr/>
          </a:p>
        </p:txBody>
      </p:sp>
      <p:sp>
        <p:nvSpPr>
          <p:cNvPr id="27" name="Text Placeholder 26"/>
          <p:cNvSpPr>
            <a:spLocks noGrp="1"/>
          </p:cNvSpPr>
          <p:nvPr>
            <p:ph type="body" sz="quarter" idx="16" hasCustomPrompt="1"/>
          </p:nvPr>
        </p:nvSpPr>
        <p:spPr>
          <a:xfrm>
            <a:off x="533400" y="6324600"/>
            <a:ext cx="3657600" cy="304800"/>
          </a:xfrm>
        </p:spPr>
        <p:txBody>
          <a:bodyPr anchor="t" anchorCtr="0"/>
          <a:lstStyle>
            <a:lvl1pPr marL="0" marR="0" indent="0" algn="l" eaLnBrk="1" latinLnBrk="0" hangingPunct="1">
              <a:buFontTx/>
              <a:buNone/>
              <a:defRPr kumimoji="0" lang="es-ES" sz="1600" baseline="0"/>
            </a:lvl1pPr>
            <a:extLst/>
          </a:lstStyle>
          <a:p>
            <a:pPr lvl="0"/>
            <a:r>
              <a:rPr kumimoji="0" lang="es-ES"/>
              <a:t>Haga clic para agregar el título</a:t>
            </a:r>
          </a:p>
        </p:txBody>
      </p:sp>
      <p:sp>
        <p:nvSpPr>
          <p:cNvPr id="3" name="Picture Placeholder 2"/>
          <p:cNvSpPr>
            <a:spLocks noGrp="1"/>
          </p:cNvSpPr>
          <p:nvPr>
            <p:ph type="pic" sz="quarter" idx="17"/>
          </p:nvPr>
        </p:nvSpPr>
        <p:spPr>
          <a:xfrm>
            <a:off x="4267200" y="685800"/>
            <a:ext cx="3657600" cy="2743200"/>
          </a:xfrm>
          <a:prstGeom prst="rect">
            <a:avLst/>
          </a:prstGeo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lstStyle>
            <a:lvl1pPr marL="342900" indent="-342900" algn="ctr" rtl="0" eaLnBrk="1" latinLnBrk="0" hangingPunct="1">
              <a:spcBef>
                <a:spcPct val="20000"/>
              </a:spcBef>
              <a:defRPr kumimoji="0" lang="es-ES" sz="2000">
                <a:solidFill>
                  <a:schemeClr val="tx2"/>
                </a:solidFill>
                <a:latin typeface="+mn-lt"/>
                <a:ea typeface="+mn-ea"/>
                <a:cs typeface="+mn-cs"/>
              </a:defRPr>
            </a:lvl1pPr>
            <a:extLst/>
          </a:lstStyle>
          <a:p>
            <a:pPr marL="342900" indent="-342900" algn="ctr" eaLnBrk="1" latinLnBrk="0" hangingPunct="1"/>
            <a:r>
              <a:rPr lang="es-ES" smtClean="0"/>
              <a:t>Haga clic en el icono para agregar una imagen</a:t>
            </a:r>
            <a:endParaRPr/>
          </a:p>
        </p:txBody>
      </p:sp>
      <p:sp>
        <p:nvSpPr>
          <p:cNvPr id="21" name="Picture Placeholder 20"/>
          <p:cNvSpPr>
            <a:spLocks noGrp="1"/>
          </p:cNvSpPr>
          <p:nvPr>
            <p:ph type="pic" sz="quarter" idx="18"/>
          </p:nvPr>
        </p:nvSpPr>
        <p:spPr>
          <a:xfrm>
            <a:off x="533400" y="3505200"/>
            <a:ext cx="3657600" cy="2743200"/>
          </a:xfrm>
          <a:prstGeom prst="rect">
            <a:avLst/>
          </a:prstGeo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lstStyle>
            <a:lvl1pPr marL="342900" indent="-342900" algn="ctr" rtl="0" eaLnBrk="1" latinLnBrk="0" hangingPunct="1">
              <a:spcBef>
                <a:spcPct val="20000"/>
              </a:spcBef>
              <a:defRPr kumimoji="0" lang="es-ES" sz="2000">
                <a:solidFill>
                  <a:schemeClr val="tx2"/>
                </a:solidFill>
                <a:latin typeface="+mn-lt"/>
                <a:ea typeface="+mn-ea"/>
                <a:cs typeface="+mn-cs"/>
              </a:defRPr>
            </a:lvl1pPr>
            <a:extLst/>
          </a:lstStyle>
          <a:p>
            <a:pPr marL="342900" indent="-342900" algn="ctr" eaLnBrk="1" latinLnBrk="0" hangingPunct="1"/>
            <a:r>
              <a:rPr lang="es-ES" smtClean="0"/>
              <a:t>Haga clic en el icono para agregar una imagen</a:t>
            </a:r>
            <a:endParaRPr/>
          </a:p>
        </p:txBody>
      </p:sp>
      <p:sp>
        <p:nvSpPr>
          <p:cNvPr id="6" name="Picture Placeholder 5"/>
          <p:cNvSpPr>
            <a:spLocks noGrp="1"/>
          </p:cNvSpPr>
          <p:nvPr>
            <p:ph type="pic" sz="quarter" idx="19"/>
          </p:nvPr>
        </p:nvSpPr>
        <p:spPr>
          <a:xfrm>
            <a:off x="4267200" y="3505200"/>
            <a:ext cx="3657600" cy="2743200"/>
          </a:xfrm>
          <a:prstGeom prst="rect">
            <a:avLst/>
          </a:prstGeo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lstStyle>
            <a:lvl1pPr marL="342900" indent="-342900" algn="ctr" rtl="0" eaLnBrk="1" latinLnBrk="0" hangingPunct="1">
              <a:spcBef>
                <a:spcPct val="20000"/>
              </a:spcBef>
              <a:defRPr kumimoji="0" lang="es-ES" sz="2000">
                <a:solidFill>
                  <a:schemeClr val="tx2"/>
                </a:solidFill>
                <a:latin typeface="+mn-lt"/>
                <a:ea typeface="+mn-ea"/>
                <a:cs typeface="+mn-cs"/>
              </a:defRPr>
            </a:lvl1pPr>
            <a:extLst/>
          </a:lstStyle>
          <a:p>
            <a:pPr marL="342900" indent="-342900" algn="ctr" eaLnBrk="1" latinLnBrk="0" hangingPunct="1"/>
            <a:r>
              <a:rPr lang="es-ES" smtClean="0"/>
              <a:t>Haga clic en el icono para agregar una imagen</a:t>
            </a:r>
            <a:endParaRPr/>
          </a:p>
        </p:txBody>
      </p:sp>
      <p:sp>
        <p:nvSpPr>
          <p:cNvPr id="18" name="Text Placeholder 17"/>
          <p:cNvSpPr>
            <a:spLocks noGrp="1"/>
          </p:cNvSpPr>
          <p:nvPr>
            <p:ph type="body" sz="quarter" idx="22" hasCustomPrompt="1"/>
          </p:nvPr>
        </p:nvSpPr>
        <p:spPr>
          <a:xfrm>
            <a:off x="533400" y="304800"/>
            <a:ext cx="3657600" cy="304800"/>
          </a:xfrm>
        </p:spPr>
        <p:txBody>
          <a:bodyPr anchor="t" anchorCtr="0"/>
          <a:lstStyle>
            <a:lvl1pPr marL="0" marR="0" indent="0" algn="l" eaLnBrk="1" latinLnBrk="0" hangingPunct="1">
              <a:buFontTx/>
              <a:buNone/>
              <a:defRPr kumimoji="0" lang="es-ES" sz="1600" baseline="0"/>
            </a:lvl1pPr>
            <a:extLst/>
          </a:lstStyle>
          <a:p>
            <a:pPr lvl="0"/>
            <a:r>
              <a:rPr kumimoji="0" lang="es-ES"/>
              <a:t>Haga clic para agregar el título</a:t>
            </a:r>
          </a:p>
        </p:txBody>
      </p:sp>
      <p:sp>
        <p:nvSpPr>
          <p:cNvPr id="5" name="Text Placeholder 4"/>
          <p:cNvSpPr>
            <a:spLocks noGrp="1"/>
          </p:cNvSpPr>
          <p:nvPr>
            <p:ph type="body" sz="quarter" idx="23" hasCustomPrompt="1"/>
          </p:nvPr>
        </p:nvSpPr>
        <p:spPr>
          <a:xfrm>
            <a:off x="4267200" y="6324600"/>
            <a:ext cx="3657600" cy="304800"/>
          </a:xfrm>
        </p:spPr>
        <p:txBody>
          <a:bodyPr anchor="t" anchorCtr="0"/>
          <a:lstStyle>
            <a:lvl1pPr marL="0" marR="0" indent="0" algn="l" eaLnBrk="1" latinLnBrk="0" hangingPunct="1">
              <a:buFontTx/>
              <a:buNone/>
              <a:defRPr kumimoji="0" lang="es-ES" sz="1600" baseline="0"/>
            </a:lvl1pPr>
            <a:extLst/>
          </a:lstStyle>
          <a:p>
            <a:pPr lvl="0"/>
            <a:r>
              <a:rPr kumimoji="0" lang="es-ES"/>
              <a:t>Haga clic para agregar el título</a:t>
            </a:r>
          </a:p>
        </p:txBody>
      </p:sp>
      <p:sp>
        <p:nvSpPr>
          <p:cNvPr id="4" name="Text Placeholder 3"/>
          <p:cNvSpPr>
            <a:spLocks noGrp="1"/>
          </p:cNvSpPr>
          <p:nvPr>
            <p:ph type="body" sz="quarter" idx="24" hasCustomPrompt="1"/>
          </p:nvPr>
        </p:nvSpPr>
        <p:spPr>
          <a:xfrm>
            <a:off x="4267200" y="304800"/>
            <a:ext cx="3657600" cy="304800"/>
          </a:xfrm>
        </p:spPr>
        <p:txBody>
          <a:bodyPr anchor="t" anchorCtr="0"/>
          <a:lstStyle>
            <a:lvl1pPr marL="0" marR="0" indent="0" algn="l" eaLnBrk="1" latinLnBrk="0" hangingPunct="1">
              <a:buFontTx/>
              <a:buNone/>
              <a:defRPr kumimoji="0" lang="es-ES" sz="1600" baseline="0"/>
            </a:lvl1pPr>
            <a:extLst/>
          </a:lstStyle>
          <a:p>
            <a:pPr lvl="0"/>
            <a:r>
              <a:rPr kumimoji="0" lang="es-ES"/>
              <a:t>Haga clic para agregar el título</a:t>
            </a:r>
          </a:p>
        </p:txBody>
      </p:sp>
      <p:sp>
        <p:nvSpPr>
          <p:cNvPr id="10" name="Rectangle 9"/>
          <p:cNvSpPr>
            <a:spLocks noGrp="1"/>
          </p:cNvSpPr>
          <p:nvPr>
            <p:ph type="dt" sz="half" idx="25"/>
          </p:nvPr>
        </p:nvSpPr>
        <p:spPr/>
        <p:txBody>
          <a:bodyPr/>
          <a:lstStyle>
            <a:extLst/>
          </a:lstStyle>
          <a:p>
            <a:pPr algn="r"/>
            <a:fld id="{9668B50E-0B48-4566-8609-C51CF752A7DF}" type="datetimeFigureOut">
              <a:rPr kumimoji="0" lang="es-ES">
                <a:solidFill>
                  <a:schemeClr val="bg1"/>
                </a:solidFill>
              </a:rPr>
              <a:pPr algn="r"/>
              <a:t>18/09/2015</a:t>
            </a:fld>
            <a:endParaRPr kumimoji="0" lang="es-ES"/>
          </a:p>
        </p:txBody>
      </p:sp>
      <p:sp>
        <p:nvSpPr>
          <p:cNvPr id="11" name="Rectangle 10"/>
          <p:cNvSpPr>
            <a:spLocks noGrp="1"/>
          </p:cNvSpPr>
          <p:nvPr>
            <p:ph type="sldNum" sz="quarter" idx="26"/>
          </p:nvPr>
        </p:nvSpPr>
        <p:spPr/>
        <p:txBody>
          <a:bodyPr/>
          <a:lstStyle>
            <a:extLst/>
          </a:lstStyle>
          <a:p>
            <a:fld id="{8A4431D5-1B33-458B-8AFD-CECCB0FA18CB}" type="slidenum">
              <a:rPr kumimoji="0" lang="es-ES">
                <a:solidFill>
                  <a:srgbClr val="FFFFFF"/>
                </a:solidFill>
              </a:rPr>
              <a:pPr/>
              <a:t>‹Nº›</a:t>
            </a:fld>
            <a:endParaRPr kumimoji="0" lang="es-ES"/>
          </a:p>
        </p:txBody>
      </p:sp>
      <p:sp>
        <p:nvSpPr>
          <p:cNvPr id="12" name="Rectangle 11"/>
          <p:cNvSpPr>
            <a:spLocks noGrp="1"/>
          </p:cNvSpPr>
          <p:nvPr>
            <p:ph type="ftr" sz="quarter" idx="27"/>
          </p:nvPr>
        </p:nvSpPr>
        <p:spPr/>
        <p:txBody>
          <a:bodyPr/>
          <a:lstStyle>
            <a:extLst/>
          </a:lstStyle>
          <a:p>
            <a:endParaRPr kumimoji="0" lang="es-ES"/>
          </a:p>
        </p:txBody>
      </p:sp>
    </p:spTree>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4: en vertical con título grande">
    <p:spTree>
      <p:nvGrpSpPr>
        <p:cNvPr id="1" name=""/>
        <p:cNvGrpSpPr/>
        <p:nvPr/>
      </p:nvGrpSpPr>
      <p:grpSpPr>
        <a:xfrm>
          <a:off x="0" y="0"/>
          <a:ext cx="0" cy="0"/>
          <a:chOff x="0" y="0"/>
          <a:chExt cx="0" cy="0"/>
        </a:xfrm>
      </p:grpSpPr>
      <p:sp>
        <p:nvSpPr>
          <p:cNvPr id="22" name="Picture Placeholder 21"/>
          <p:cNvSpPr>
            <a:spLocks noGrp="1" noChangeAspect="1"/>
          </p:cNvSpPr>
          <p:nvPr>
            <p:ph type="pic" sz="quarter" idx="14"/>
          </p:nvPr>
        </p:nvSpPr>
        <p:spPr>
          <a:xfrm>
            <a:off x="228600" y="416356"/>
            <a:ext cx="2006651" cy="2675534"/>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eaLnBrk="1" latinLnBrk="0" hangingPunct="1">
              <a:spcBef>
                <a:spcPct val="20000"/>
              </a:spcBef>
              <a:defRPr kumimoji="0" lang="es-ES" sz="2000">
                <a:solidFill>
                  <a:schemeClr val="tx2"/>
                </a:solidFill>
                <a:latin typeface="+mn-lt"/>
                <a:ea typeface="+mn-ea"/>
                <a:cs typeface="+mn-cs"/>
              </a:defRPr>
            </a:lvl1pPr>
            <a:extLst/>
          </a:lstStyle>
          <a:p>
            <a:pPr marL="342900" indent="-342900" algn="ctr" eaLnBrk="1" latinLnBrk="0" hangingPunct="1"/>
            <a:r>
              <a:rPr lang="es-ES" smtClean="0"/>
              <a:t>Haga clic en el icono para agregar una imagen</a:t>
            </a:r>
            <a:endParaRPr/>
          </a:p>
        </p:txBody>
      </p:sp>
      <p:sp>
        <p:nvSpPr>
          <p:cNvPr id="28" name="Picture Placeholder 27"/>
          <p:cNvSpPr>
            <a:spLocks noGrp="1" noChangeAspect="1"/>
          </p:cNvSpPr>
          <p:nvPr>
            <p:ph type="pic" sz="quarter" idx="31"/>
          </p:nvPr>
        </p:nvSpPr>
        <p:spPr>
          <a:xfrm>
            <a:off x="4343400" y="416356"/>
            <a:ext cx="2006651" cy="2675534"/>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eaLnBrk="1" latinLnBrk="0" hangingPunct="1">
              <a:spcBef>
                <a:spcPct val="20000"/>
              </a:spcBef>
              <a:defRPr kumimoji="0" lang="es-ES" sz="2000">
                <a:solidFill>
                  <a:schemeClr val="tx2"/>
                </a:solidFill>
                <a:latin typeface="+mn-lt"/>
                <a:ea typeface="+mn-ea"/>
                <a:cs typeface="+mn-cs"/>
              </a:defRPr>
            </a:lvl1pPr>
            <a:extLst/>
          </a:lstStyle>
          <a:p>
            <a:pPr marL="342900" indent="-342900" algn="ctr" eaLnBrk="1" latinLnBrk="0" hangingPunct="1"/>
            <a:r>
              <a:rPr lang="es-ES" smtClean="0"/>
              <a:t>Haga clic en el icono para agregar una imagen</a:t>
            </a:r>
            <a:endParaRPr/>
          </a:p>
        </p:txBody>
      </p:sp>
      <p:sp>
        <p:nvSpPr>
          <p:cNvPr id="4" name="Picture Placeholder 3"/>
          <p:cNvSpPr>
            <a:spLocks noGrp="1" noChangeAspect="1"/>
          </p:cNvSpPr>
          <p:nvPr>
            <p:ph type="pic" sz="quarter" idx="30"/>
          </p:nvPr>
        </p:nvSpPr>
        <p:spPr>
          <a:xfrm>
            <a:off x="2286000" y="416356"/>
            <a:ext cx="2006651" cy="2675534"/>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eaLnBrk="1" latinLnBrk="0" hangingPunct="1">
              <a:spcBef>
                <a:spcPct val="20000"/>
              </a:spcBef>
              <a:defRPr kumimoji="0" lang="es-ES" sz="2000">
                <a:solidFill>
                  <a:schemeClr val="tx2"/>
                </a:solidFill>
                <a:latin typeface="+mn-lt"/>
                <a:ea typeface="+mn-ea"/>
                <a:cs typeface="+mn-cs"/>
              </a:defRPr>
            </a:lvl1pPr>
            <a:extLst/>
          </a:lstStyle>
          <a:p>
            <a:pPr marL="342900" indent="-342900" algn="ctr" eaLnBrk="1" latinLnBrk="0" hangingPunct="1"/>
            <a:r>
              <a:rPr lang="es-ES" smtClean="0"/>
              <a:t>Haga clic en el icono para agregar una imagen</a:t>
            </a:r>
            <a:endParaRPr/>
          </a:p>
        </p:txBody>
      </p:sp>
      <p:sp>
        <p:nvSpPr>
          <p:cNvPr id="6" name="Picture Placeholder 5"/>
          <p:cNvSpPr>
            <a:spLocks noGrp="1" noChangeAspect="1"/>
          </p:cNvSpPr>
          <p:nvPr>
            <p:ph type="pic" sz="quarter" idx="32"/>
          </p:nvPr>
        </p:nvSpPr>
        <p:spPr>
          <a:xfrm>
            <a:off x="6400800" y="416356"/>
            <a:ext cx="2006651" cy="2675534"/>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eaLnBrk="1" latinLnBrk="0" hangingPunct="1">
              <a:spcBef>
                <a:spcPct val="20000"/>
              </a:spcBef>
              <a:defRPr kumimoji="0" lang="es-ES" sz="2000">
                <a:solidFill>
                  <a:schemeClr val="tx2"/>
                </a:solidFill>
                <a:latin typeface="+mn-lt"/>
                <a:ea typeface="+mn-ea"/>
                <a:cs typeface="+mn-cs"/>
              </a:defRPr>
            </a:lvl1pPr>
            <a:extLst/>
          </a:lstStyle>
          <a:p>
            <a:pPr marL="342900" indent="-342900" algn="ctr" eaLnBrk="1" latinLnBrk="0" hangingPunct="1"/>
            <a:r>
              <a:rPr lang="es-ES" smtClean="0"/>
              <a:t>Haga clic en el icono para agregar una imagen</a:t>
            </a:r>
            <a:endParaRPr/>
          </a:p>
        </p:txBody>
      </p:sp>
      <p:sp>
        <p:nvSpPr>
          <p:cNvPr id="31" name="Text Placeholder 30"/>
          <p:cNvSpPr>
            <a:spLocks noGrp="1"/>
          </p:cNvSpPr>
          <p:nvPr>
            <p:ph type="body" sz="quarter" idx="29" hasCustomPrompt="1"/>
          </p:nvPr>
        </p:nvSpPr>
        <p:spPr>
          <a:xfrm>
            <a:off x="228600" y="3352800"/>
            <a:ext cx="8153400" cy="3048000"/>
          </a:xfrm>
        </p:spPr>
        <p:txBody>
          <a:bodyPr anchor="t" anchorCtr="0"/>
          <a:lstStyle>
            <a:lvl1pPr marL="0" marR="0" indent="0" algn="l" eaLnBrk="1" latinLnBrk="0" hangingPunct="1">
              <a:buFontTx/>
              <a:buNone/>
              <a:defRPr kumimoji="0" lang="es-ES" sz="2800" baseline="0"/>
            </a:lvl1pPr>
            <a:extLst/>
          </a:lstStyle>
          <a:p>
            <a:pPr lvl="0"/>
            <a:r>
              <a:rPr kumimoji="0" lang="es-ES"/>
              <a:t>Haga clic para agregar el título</a:t>
            </a:r>
          </a:p>
        </p:txBody>
      </p:sp>
      <p:sp>
        <p:nvSpPr>
          <p:cNvPr id="7" name="Rectangle 6"/>
          <p:cNvSpPr>
            <a:spLocks noGrp="1"/>
          </p:cNvSpPr>
          <p:nvPr>
            <p:ph type="dt" sz="half" idx="33"/>
          </p:nvPr>
        </p:nvSpPr>
        <p:spPr/>
        <p:txBody>
          <a:bodyPr/>
          <a:lstStyle>
            <a:extLst/>
          </a:lstStyle>
          <a:p>
            <a:pPr algn="r"/>
            <a:fld id="{9668B50E-0B48-4566-8609-C51CF752A7DF}" type="datetimeFigureOut">
              <a:rPr kumimoji="0" lang="es-ES">
                <a:solidFill>
                  <a:schemeClr val="bg1"/>
                </a:solidFill>
              </a:rPr>
              <a:pPr algn="r"/>
              <a:t>18/09/2015</a:t>
            </a:fld>
            <a:endParaRPr kumimoji="0" lang="es-ES"/>
          </a:p>
        </p:txBody>
      </p:sp>
      <p:sp>
        <p:nvSpPr>
          <p:cNvPr id="8" name="Rectangle 7"/>
          <p:cNvSpPr>
            <a:spLocks noGrp="1"/>
          </p:cNvSpPr>
          <p:nvPr>
            <p:ph type="sldNum" sz="quarter" idx="34"/>
          </p:nvPr>
        </p:nvSpPr>
        <p:spPr/>
        <p:txBody>
          <a:bodyPr/>
          <a:lstStyle>
            <a:extLst/>
          </a:lstStyle>
          <a:p>
            <a:fld id="{8A4431D5-1B33-458B-8AFD-CECCB0FA18CB}" type="slidenum">
              <a:rPr kumimoji="0" lang="es-ES">
                <a:solidFill>
                  <a:srgbClr val="FFFFFF"/>
                </a:solidFill>
              </a:rPr>
              <a:pPr/>
              <a:t>‹Nº›</a:t>
            </a:fld>
            <a:endParaRPr kumimoji="0" lang="es-ES"/>
          </a:p>
        </p:txBody>
      </p:sp>
      <p:sp>
        <p:nvSpPr>
          <p:cNvPr id="9" name="Rectangle 8"/>
          <p:cNvSpPr>
            <a:spLocks noGrp="1"/>
          </p:cNvSpPr>
          <p:nvPr>
            <p:ph type="ftr" sz="quarter" idx="35"/>
          </p:nvPr>
        </p:nvSpPr>
        <p:spPr/>
        <p:txBody>
          <a:bodyPr/>
          <a:lstStyle>
            <a:extLst/>
          </a:lstStyle>
          <a:p>
            <a:endParaRPr kumimoji="0" lang="es-ES"/>
          </a:p>
        </p:txBody>
      </p:sp>
    </p:spTree>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4: 1 en vertical y 3 en horizontal">
    <p:spTree>
      <p:nvGrpSpPr>
        <p:cNvPr id="1" name=""/>
        <p:cNvGrpSpPr/>
        <p:nvPr/>
      </p:nvGrpSpPr>
      <p:grpSpPr>
        <a:xfrm>
          <a:off x="0" y="0"/>
          <a:ext cx="0" cy="0"/>
          <a:chOff x="0" y="0"/>
          <a:chExt cx="0" cy="0"/>
        </a:xfrm>
      </p:grpSpPr>
      <p:sp>
        <p:nvSpPr>
          <p:cNvPr id="3" name="Picture Placeholder 2"/>
          <p:cNvSpPr>
            <a:spLocks noGrp="1"/>
          </p:cNvSpPr>
          <p:nvPr>
            <p:ph type="pic" sz="quarter" idx="14"/>
          </p:nvPr>
        </p:nvSpPr>
        <p:spPr>
          <a:xfrm>
            <a:off x="343292" y="257665"/>
            <a:ext cx="4764388" cy="6352520"/>
          </a:xfrm>
          <a:prstGeom prst="rect">
            <a:avLst/>
          </a:prstGeo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lstStyle>
            <a:lvl1pPr marL="342900" indent="-342900" algn="ctr" rtl="0" eaLnBrk="1" latinLnBrk="0" hangingPunct="1">
              <a:spcBef>
                <a:spcPct val="20000"/>
              </a:spcBef>
              <a:defRPr kumimoji="0" lang="es-ES" sz="2000">
                <a:solidFill>
                  <a:schemeClr val="tx2"/>
                </a:solidFill>
                <a:latin typeface="+mn-lt"/>
                <a:ea typeface="+mn-ea"/>
                <a:cs typeface="+mn-cs"/>
              </a:defRPr>
            </a:lvl1pPr>
            <a:extLst/>
          </a:lstStyle>
          <a:p>
            <a:pPr marL="342900" indent="-342900" algn="ctr" eaLnBrk="1" latinLnBrk="0" hangingPunct="1"/>
            <a:r>
              <a:rPr lang="es-ES" smtClean="0"/>
              <a:t>Haga clic en el icono para agregar una imagen</a:t>
            </a:r>
            <a:endParaRPr/>
          </a:p>
        </p:txBody>
      </p:sp>
      <p:sp>
        <p:nvSpPr>
          <p:cNvPr id="26" name="Picture Placeholder 25"/>
          <p:cNvSpPr>
            <a:spLocks noGrp="1"/>
          </p:cNvSpPr>
          <p:nvPr>
            <p:ph type="pic" sz="quarter" idx="18"/>
          </p:nvPr>
        </p:nvSpPr>
        <p:spPr>
          <a:xfrm>
            <a:off x="5446340" y="257665"/>
            <a:ext cx="2670050" cy="2002536"/>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eaLnBrk="1" latinLnBrk="0" hangingPunct="1">
              <a:spcBef>
                <a:spcPct val="20000"/>
              </a:spcBef>
              <a:defRPr kumimoji="0" lang="es-ES" sz="2000">
                <a:solidFill>
                  <a:schemeClr val="tx2"/>
                </a:solidFill>
                <a:latin typeface="+mn-lt"/>
                <a:ea typeface="+mn-ea"/>
                <a:cs typeface="+mn-cs"/>
              </a:defRPr>
            </a:lvl1pPr>
            <a:extLst/>
          </a:lstStyle>
          <a:p>
            <a:pPr marL="342900" indent="-342900" algn="ctr" eaLnBrk="1" latinLnBrk="0" hangingPunct="1"/>
            <a:r>
              <a:rPr lang="es-ES" smtClean="0"/>
              <a:t>Haga clic en el icono para agregar una imagen</a:t>
            </a:r>
            <a:endParaRPr/>
          </a:p>
        </p:txBody>
      </p:sp>
      <p:sp>
        <p:nvSpPr>
          <p:cNvPr id="14" name="Picture Placeholder 13"/>
          <p:cNvSpPr>
            <a:spLocks noGrp="1"/>
          </p:cNvSpPr>
          <p:nvPr>
            <p:ph type="pic" sz="quarter" idx="22"/>
          </p:nvPr>
        </p:nvSpPr>
        <p:spPr>
          <a:xfrm>
            <a:off x="5446340" y="2432657"/>
            <a:ext cx="2670050" cy="2002536"/>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eaLnBrk="1" latinLnBrk="0" hangingPunct="1">
              <a:spcBef>
                <a:spcPct val="20000"/>
              </a:spcBef>
              <a:defRPr kumimoji="0" lang="es-ES" sz="2000">
                <a:solidFill>
                  <a:schemeClr val="tx2"/>
                </a:solidFill>
                <a:latin typeface="+mn-lt"/>
                <a:ea typeface="+mn-ea"/>
                <a:cs typeface="+mn-cs"/>
              </a:defRPr>
            </a:lvl1pPr>
            <a:extLst/>
          </a:lstStyle>
          <a:p>
            <a:pPr marL="342900" indent="-342900" algn="ctr" eaLnBrk="1" latinLnBrk="0" hangingPunct="1"/>
            <a:r>
              <a:rPr lang="es-ES" smtClean="0"/>
              <a:t>Haga clic en el icono para agregar una imagen</a:t>
            </a:r>
            <a:endParaRPr/>
          </a:p>
        </p:txBody>
      </p:sp>
      <p:sp>
        <p:nvSpPr>
          <p:cNvPr id="13" name="Picture Placeholder 12"/>
          <p:cNvSpPr>
            <a:spLocks noGrp="1"/>
          </p:cNvSpPr>
          <p:nvPr>
            <p:ph type="pic" sz="quarter" idx="23"/>
          </p:nvPr>
        </p:nvSpPr>
        <p:spPr>
          <a:xfrm>
            <a:off x="5446340" y="4607649"/>
            <a:ext cx="2670050" cy="2002536"/>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eaLnBrk="1" latinLnBrk="0" hangingPunct="1">
              <a:spcBef>
                <a:spcPct val="20000"/>
              </a:spcBef>
              <a:defRPr kumimoji="0" lang="es-ES" sz="2000">
                <a:solidFill>
                  <a:schemeClr val="tx2"/>
                </a:solidFill>
                <a:latin typeface="+mn-lt"/>
                <a:ea typeface="+mn-ea"/>
                <a:cs typeface="+mn-cs"/>
              </a:defRPr>
            </a:lvl1pPr>
            <a:extLst/>
          </a:lstStyle>
          <a:p>
            <a:pPr marL="342900" indent="-342900" algn="ctr" eaLnBrk="1" latinLnBrk="0" hangingPunct="1"/>
            <a:r>
              <a:rPr lang="es-ES" smtClean="0"/>
              <a:t>Haga clic en el icono para agregar una imagen</a:t>
            </a:r>
            <a:endParaRPr/>
          </a:p>
        </p:txBody>
      </p:sp>
      <p:sp>
        <p:nvSpPr>
          <p:cNvPr id="6" name="Rectangle 5"/>
          <p:cNvSpPr>
            <a:spLocks noGrp="1"/>
          </p:cNvSpPr>
          <p:nvPr>
            <p:ph type="dt" sz="half" idx="24"/>
          </p:nvPr>
        </p:nvSpPr>
        <p:spPr/>
        <p:txBody>
          <a:bodyPr/>
          <a:lstStyle>
            <a:extLst/>
          </a:lstStyle>
          <a:p>
            <a:pPr algn="r"/>
            <a:fld id="{9668B50E-0B48-4566-8609-C51CF752A7DF}" type="datetimeFigureOut">
              <a:rPr kumimoji="0" lang="es-ES">
                <a:solidFill>
                  <a:schemeClr val="bg1"/>
                </a:solidFill>
              </a:rPr>
              <a:pPr algn="r"/>
              <a:t>18/09/2015</a:t>
            </a:fld>
            <a:endParaRPr kumimoji="0" lang="es-ES"/>
          </a:p>
        </p:txBody>
      </p:sp>
      <p:sp>
        <p:nvSpPr>
          <p:cNvPr id="7" name="Rectangle 6"/>
          <p:cNvSpPr>
            <a:spLocks noGrp="1"/>
          </p:cNvSpPr>
          <p:nvPr>
            <p:ph type="sldNum" sz="quarter" idx="25"/>
          </p:nvPr>
        </p:nvSpPr>
        <p:spPr/>
        <p:txBody>
          <a:bodyPr/>
          <a:lstStyle>
            <a:extLst/>
          </a:lstStyle>
          <a:p>
            <a:fld id="{8A4431D5-1B33-458B-8AFD-CECCB0FA18CB}" type="slidenum">
              <a:rPr kumimoji="0" lang="es-ES">
                <a:solidFill>
                  <a:srgbClr val="FFFFFF"/>
                </a:solidFill>
              </a:rPr>
              <a:pPr/>
              <a:t>‹Nº›</a:t>
            </a:fld>
            <a:endParaRPr kumimoji="0" lang="es-ES"/>
          </a:p>
        </p:txBody>
      </p:sp>
      <p:sp>
        <p:nvSpPr>
          <p:cNvPr id="8" name="Rectangle 7"/>
          <p:cNvSpPr>
            <a:spLocks noGrp="1"/>
          </p:cNvSpPr>
          <p:nvPr>
            <p:ph type="ftr" sz="quarter" idx="26"/>
          </p:nvPr>
        </p:nvSpPr>
        <p:spPr/>
        <p:txBody>
          <a:bodyPr/>
          <a:lstStyle>
            <a:extLst/>
          </a:lstStyle>
          <a:p>
            <a:endParaRPr kumimoji="0" lang="es-ES"/>
          </a:p>
        </p:txBody>
      </p:sp>
    </p:spTree>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5: 3 en horizontal y 2 en vertical">
    <p:spTree>
      <p:nvGrpSpPr>
        <p:cNvPr id="1" name=""/>
        <p:cNvGrpSpPr/>
        <p:nvPr/>
      </p:nvGrpSpPr>
      <p:grpSpPr>
        <a:xfrm>
          <a:off x="0" y="0"/>
          <a:ext cx="0" cy="0"/>
          <a:chOff x="0" y="0"/>
          <a:chExt cx="0" cy="0"/>
        </a:xfrm>
      </p:grpSpPr>
      <p:sp>
        <p:nvSpPr>
          <p:cNvPr id="19" name="Picture Placeholder 18"/>
          <p:cNvSpPr>
            <a:spLocks noGrp="1"/>
          </p:cNvSpPr>
          <p:nvPr>
            <p:ph type="pic" sz="quarter" idx="14"/>
          </p:nvPr>
        </p:nvSpPr>
        <p:spPr>
          <a:xfrm>
            <a:off x="228600" y="3429000"/>
            <a:ext cx="2070154" cy="3124200"/>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eaLnBrk="1" latinLnBrk="0" hangingPunct="1">
              <a:spcBef>
                <a:spcPct val="20000"/>
              </a:spcBef>
              <a:defRPr kumimoji="0" lang="es-ES" sz="2000">
                <a:solidFill>
                  <a:schemeClr val="tx2"/>
                </a:solidFill>
                <a:latin typeface="+mn-lt"/>
                <a:ea typeface="+mn-ea"/>
                <a:cs typeface="+mn-cs"/>
              </a:defRPr>
            </a:lvl1pPr>
            <a:extLst/>
          </a:lstStyle>
          <a:p>
            <a:pPr marL="342900" indent="-342900" algn="ctr" eaLnBrk="1" latinLnBrk="0" hangingPunct="1"/>
            <a:r>
              <a:rPr lang="es-ES" smtClean="0"/>
              <a:t>Haga clic en el icono para agregar una imagen</a:t>
            </a:r>
            <a:endParaRPr/>
          </a:p>
        </p:txBody>
      </p:sp>
      <p:sp>
        <p:nvSpPr>
          <p:cNvPr id="12" name="Picture Placeholder 11"/>
          <p:cNvSpPr>
            <a:spLocks noGrp="1"/>
          </p:cNvSpPr>
          <p:nvPr>
            <p:ph type="pic" sz="quarter" idx="17"/>
          </p:nvPr>
        </p:nvSpPr>
        <p:spPr>
          <a:xfrm>
            <a:off x="2438400" y="228600"/>
            <a:ext cx="5562600" cy="4171950"/>
          </a:xfrm>
          <a:prstGeom prst="rect">
            <a:avLst/>
          </a:prstGeo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lstStyle>
            <a:lvl1pPr marL="342900" indent="-342900" algn="ctr" rtl="0" eaLnBrk="1" latinLnBrk="0" hangingPunct="1">
              <a:spcBef>
                <a:spcPct val="20000"/>
              </a:spcBef>
              <a:defRPr kumimoji="0" lang="es-ES" sz="2000">
                <a:solidFill>
                  <a:schemeClr val="tx2"/>
                </a:solidFill>
                <a:latin typeface="+mn-lt"/>
                <a:ea typeface="+mn-ea"/>
                <a:cs typeface="+mn-cs"/>
              </a:defRPr>
            </a:lvl1pPr>
            <a:extLst/>
          </a:lstStyle>
          <a:p>
            <a:pPr marL="342900" indent="-342900" algn="ctr" eaLnBrk="1" latinLnBrk="0" hangingPunct="1"/>
            <a:r>
              <a:rPr lang="es-ES" smtClean="0"/>
              <a:t>Haga clic en el icono para agregar una imagen</a:t>
            </a:r>
            <a:endParaRPr/>
          </a:p>
        </p:txBody>
      </p:sp>
      <p:sp>
        <p:nvSpPr>
          <p:cNvPr id="15" name="Picture Placeholder 14"/>
          <p:cNvSpPr>
            <a:spLocks noGrp="1"/>
          </p:cNvSpPr>
          <p:nvPr>
            <p:ph type="pic" sz="quarter" idx="26"/>
          </p:nvPr>
        </p:nvSpPr>
        <p:spPr>
          <a:xfrm>
            <a:off x="228600" y="228600"/>
            <a:ext cx="2070154" cy="3124200"/>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eaLnBrk="1" latinLnBrk="0" hangingPunct="1">
              <a:spcBef>
                <a:spcPct val="20000"/>
              </a:spcBef>
              <a:defRPr kumimoji="0" lang="es-ES" sz="2000">
                <a:solidFill>
                  <a:schemeClr val="tx2"/>
                </a:solidFill>
                <a:latin typeface="+mn-lt"/>
                <a:ea typeface="+mn-ea"/>
                <a:cs typeface="+mn-cs"/>
              </a:defRPr>
            </a:lvl1pPr>
            <a:extLst/>
          </a:lstStyle>
          <a:p>
            <a:pPr marL="342900" indent="-342900" algn="ctr" eaLnBrk="1" latinLnBrk="0" hangingPunct="1"/>
            <a:r>
              <a:rPr lang="es-ES" smtClean="0"/>
              <a:t>Haga clic en el icono para agregar una imagen</a:t>
            </a:r>
            <a:endParaRPr/>
          </a:p>
        </p:txBody>
      </p:sp>
      <p:sp>
        <p:nvSpPr>
          <p:cNvPr id="31" name="Picture Placeholder 30"/>
          <p:cNvSpPr>
            <a:spLocks noGrp="1"/>
          </p:cNvSpPr>
          <p:nvPr>
            <p:ph type="pic" sz="quarter" idx="27"/>
          </p:nvPr>
        </p:nvSpPr>
        <p:spPr>
          <a:xfrm>
            <a:off x="5257800" y="4495800"/>
            <a:ext cx="2743200" cy="2057400"/>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eaLnBrk="1" latinLnBrk="0" hangingPunct="1">
              <a:spcBef>
                <a:spcPct val="20000"/>
              </a:spcBef>
              <a:defRPr kumimoji="0" lang="es-ES" sz="2000">
                <a:solidFill>
                  <a:schemeClr val="tx2"/>
                </a:solidFill>
                <a:latin typeface="+mn-lt"/>
                <a:ea typeface="+mn-ea"/>
                <a:cs typeface="+mn-cs"/>
              </a:defRPr>
            </a:lvl1pPr>
            <a:extLst/>
          </a:lstStyle>
          <a:p>
            <a:pPr marL="342900" indent="-342900" algn="ctr" eaLnBrk="1" latinLnBrk="0" hangingPunct="1"/>
            <a:r>
              <a:rPr lang="es-ES" smtClean="0"/>
              <a:t>Haga clic en el icono para agregar una imagen</a:t>
            </a:r>
            <a:endParaRPr/>
          </a:p>
        </p:txBody>
      </p:sp>
      <p:sp>
        <p:nvSpPr>
          <p:cNvPr id="17" name="Picture Placeholder 16"/>
          <p:cNvSpPr>
            <a:spLocks noGrp="1"/>
          </p:cNvSpPr>
          <p:nvPr>
            <p:ph type="pic" sz="quarter" idx="28"/>
          </p:nvPr>
        </p:nvSpPr>
        <p:spPr>
          <a:xfrm>
            <a:off x="2438400" y="4495800"/>
            <a:ext cx="2743200" cy="2057400"/>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eaLnBrk="1" latinLnBrk="0" hangingPunct="1">
              <a:spcBef>
                <a:spcPct val="20000"/>
              </a:spcBef>
              <a:defRPr kumimoji="0" lang="es-ES" sz="2000">
                <a:solidFill>
                  <a:schemeClr val="tx2"/>
                </a:solidFill>
                <a:latin typeface="+mn-lt"/>
                <a:ea typeface="+mn-ea"/>
                <a:cs typeface="+mn-cs"/>
              </a:defRPr>
            </a:lvl1pPr>
            <a:extLst/>
          </a:lstStyle>
          <a:p>
            <a:pPr marL="342900" indent="-342900" algn="ctr" eaLnBrk="1" latinLnBrk="0" hangingPunct="1"/>
            <a:r>
              <a:rPr lang="es-ES" smtClean="0"/>
              <a:t>Haga clic en el icono para agregar una imagen</a:t>
            </a:r>
            <a:endParaRPr/>
          </a:p>
        </p:txBody>
      </p:sp>
      <p:sp>
        <p:nvSpPr>
          <p:cNvPr id="7" name="Rectangle 6"/>
          <p:cNvSpPr>
            <a:spLocks noGrp="1"/>
          </p:cNvSpPr>
          <p:nvPr>
            <p:ph type="dt" sz="half" idx="29"/>
          </p:nvPr>
        </p:nvSpPr>
        <p:spPr/>
        <p:txBody>
          <a:bodyPr/>
          <a:lstStyle>
            <a:extLst/>
          </a:lstStyle>
          <a:p>
            <a:pPr algn="r"/>
            <a:fld id="{9668B50E-0B48-4566-8609-C51CF752A7DF}" type="datetimeFigureOut">
              <a:rPr kumimoji="0" lang="es-ES">
                <a:solidFill>
                  <a:schemeClr val="bg1"/>
                </a:solidFill>
              </a:rPr>
              <a:pPr algn="r"/>
              <a:t>18/09/2015</a:t>
            </a:fld>
            <a:endParaRPr kumimoji="0" lang="es-ES"/>
          </a:p>
        </p:txBody>
      </p:sp>
      <p:sp>
        <p:nvSpPr>
          <p:cNvPr id="8" name="Rectangle 7"/>
          <p:cNvSpPr>
            <a:spLocks noGrp="1"/>
          </p:cNvSpPr>
          <p:nvPr>
            <p:ph type="sldNum" sz="quarter" idx="30"/>
          </p:nvPr>
        </p:nvSpPr>
        <p:spPr/>
        <p:txBody>
          <a:bodyPr/>
          <a:lstStyle>
            <a:extLst/>
          </a:lstStyle>
          <a:p>
            <a:fld id="{8A4431D5-1B33-458B-8AFD-CECCB0FA18CB}" type="slidenum">
              <a:rPr kumimoji="0" lang="es-ES">
                <a:solidFill>
                  <a:srgbClr val="FFFFFF"/>
                </a:solidFill>
              </a:rPr>
              <a:pPr/>
              <a:t>‹Nº›</a:t>
            </a:fld>
            <a:endParaRPr kumimoji="0" lang="es-ES"/>
          </a:p>
        </p:txBody>
      </p:sp>
      <p:sp>
        <p:nvSpPr>
          <p:cNvPr id="9" name="Rectangle 8"/>
          <p:cNvSpPr>
            <a:spLocks noGrp="1"/>
          </p:cNvSpPr>
          <p:nvPr>
            <p:ph type="ftr" sz="quarter" idx="31"/>
          </p:nvPr>
        </p:nvSpPr>
        <p:spPr/>
        <p:txBody>
          <a:bodyPr/>
          <a:lstStyle>
            <a:extLst/>
          </a:lstStyle>
          <a:p>
            <a:endParaRPr kumimoji="0" lang="es-ES"/>
          </a:p>
        </p:txBody>
      </p:sp>
    </p:spTree>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5: 2 en horizontal y 3 en vertical">
    <p:spTree>
      <p:nvGrpSpPr>
        <p:cNvPr id="1" name=""/>
        <p:cNvGrpSpPr/>
        <p:nvPr/>
      </p:nvGrpSpPr>
      <p:grpSpPr>
        <a:xfrm>
          <a:off x="0" y="0"/>
          <a:ext cx="0" cy="0"/>
          <a:chOff x="0" y="0"/>
          <a:chExt cx="0" cy="0"/>
        </a:xfrm>
      </p:grpSpPr>
      <p:sp>
        <p:nvSpPr>
          <p:cNvPr id="9" name="Picture Placeholder 8"/>
          <p:cNvSpPr>
            <a:spLocks noGrp="1"/>
          </p:cNvSpPr>
          <p:nvPr>
            <p:ph type="pic" sz="quarter" idx="26"/>
          </p:nvPr>
        </p:nvSpPr>
        <p:spPr>
          <a:xfrm>
            <a:off x="228600" y="228600"/>
            <a:ext cx="2606040" cy="3474720"/>
          </a:xfrm>
          <a:prstGeom prst="rect">
            <a:avLst/>
          </a:prstGeo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lstStyle>
            <a:lvl1pPr marL="342900" indent="-342900" algn="ctr" rtl="0" eaLnBrk="1" latinLnBrk="0" hangingPunct="1">
              <a:spcBef>
                <a:spcPct val="20000"/>
              </a:spcBef>
              <a:defRPr kumimoji="0" lang="es-ES" sz="2000">
                <a:solidFill>
                  <a:schemeClr val="tx2"/>
                </a:solidFill>
                <a:latin typeface="+mn-lt"/>
                <a:ea typeface="+mn-ea"/>
                <a:cs typeface="+mn-cs"/>
              </a:defRPr>
            </a:lvl1pPr>
            <a:extLst/>
          </a:lstStyle>
          <a:p>
            <a:pPr marL="342900" indent="-342900" algn="ctr" eaLnBrk="1" latinLnBrk="0" hangingPunct="1"/>
            <a:r>
              <a:rPr lang="es-ES" smtClean="0"/>
              <a:t>Haga clic en el icono para agregar una imagen</a:t>
            </a:r>
            <a:endParaRPr/>
          </a:p>
        </p:txBody>
      </p:sp>
      <p:sp>
        <p:nvSpPr>
          <p:cNvPr id="7" name="Picture Placeholder 6"/>
          <p:cNvSpPr>
            <a:spLocks noGrp="1"/>
          </p:cNvSpPr>
          <p:nvPr>
            <p:ph type="pic" sz="quarter" idx="29"/>
          </p:nvPr>
        </p:nvSpPr>
        <p:spPr>
          <a:xfrm>
            <a:off x="228600" y="3867150"/>
            <a:ext cx="3962400" cy="2743200"/>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eaLnBrk="1" latinLnBrk="0" hangingPunct="1">
              <a:spcBef>
                <a:spcPct val="20000"/>
              </a:spcBef>
              <a:defRPr kumimoji="0" lang="es-ES" sz="2000">
                <a:solidFill>
                  <a:schemeClr val="tx2"/>
                </a:solidFill>
                <a:latin typeface="+mn-lt"/>
                <a:ea typeface="+mn-ea"/>
                <a:cs typeface="+mn-cs"/>
              </a:defRPr>
            </a:lvl1pPr>
            <a:extLst/>
          </a:lstStyle>
          <a:p>
            <a:pPr marL="342900" indent="-342900" algn="ctr" eaLnBrk="1" latinLnBrk="0" hangingPunct="1"/>
            <a:r>
              <a:rPr lang="es-ES" smtClean="0"/>
              <a:t>Haga clic en el icono para agregar una imagen</a:t>
            </a:r>
            <a:endParaRPr/>
          </a:p>
        </p:txBody>
      </p:sp>
      <p:sp>
        <p:nvSpPr>
          <p:cNvPr id="27" name="Picture Placeholder 26"/>
          <p:cNvSpPr>
            <a:spLocks noGrp="1"/>
          </p:cNvSpPr>
          <p:nvPr>
            <p:ph type="pic" sz="quarter" idx="30"/>
          </p:nvPr>
        </p:nvSpPr>
        <p:spPr>
          <a:xfrm>
            <a:off x="4419600" y="3867150"/>
            <a:ext cx="3962400" cy="2743200"/>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eaLnBrk="1" latinLnBrk="0" hangingPunct="1">
              <a:spcBef>
                <a:spcPct val="20000"/>
              </a:spcBef>
              <a:defRPr kumimoji="0" lang="es-ES" sz="2000">
                <a:solidFill>
                  <a:schemeClr val="tx2"/>
                </a:solidFill>
                <a:latin typeface="+mn-lt"/>
                <a:ea typeface="+mn-ea"/>
                <a:cs typeface="+mn-cs"/>
              </a:defRPr>
            </a:lvl1pPr>
            <a:extLst/>
          </a:lstStyle>
          <a:p>
            <a:pPr marL="342900" indent="-342900" algn="ctr" eaLnBrk="1" latinLnBrk="0" hangingPunct="1"/>
            <a:r>
              <a:rPr lang="es-ES" smtClean="0"/>
              <a:t>Haga clic en el icono para agregar una imagen</a:t>
            </a:r>
            <a:endParaRPr/>
          </a:p>
        </p:txBody>
      </p:sp>
      <p:sp>
        <p:nvSpPr>
          <p:cNvPr id="14" name="Picture Placeholder 13"/>
          <p:cNvSpPr>
            <a:spLocks noGrp="1"/>
          </p:cNvSpPr>
          <p:nvPr>
            <p:ph type="pic" sz="quarter" idx="27"/>
          </p:nvPr>
        </p:nvSpPr>
        <p:spPr>
          <a:xfrm>
            <a:off x="3009900" y="228600"/>
            <a:ext cx="2606040" cy="3474720"/>
          </a:xfrm>
          <a:prstGeom prst="rect">
            <a:avLst/>
          </a:prstGeo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lstStyle>
            <a:lvl1pPr marL="342900" indent="-342900" algn="ctr" rtl="0" eaLnBrk="1" latinLnBrk="0" hangingPunct="1">
              <a:spcBef>
                <a:spcPct val="20000"/>
              </a:spcBef>
              <a:defRPr kumimoji="0" lang="es-ES" sz="2000">
                <a:solidFill>
                  <a:schemeClr val="tx2"/>
                </a:solidFill>
                <a:latin typeface="+mn-lt"/>
                <a:ea typeface="+mn-ea"/>
                <a:cs typeface="+mn-cs"/>
              </a:defRPr>
            </a:lvl1pPr>
            <a:extLst/>
          </a:lstStyle>
          <a:p>
            <a:pPr marL="342900" indent="-342900" algn="ctr" eaLnBrk="1" latinLnBrk="0" hangingPunct="1"/>
            <a:r>
              <a:rPr lang="es-ES" smtClean="0"/>
              <a:t>Haga clic en el icono para agregar una imagen</a:t>
            </a:r>
            <a:endParaRPr/>
          </a:p>
        </p:txBody>
      </p:sp>
      <p:sp>
        <p:nvSpPr>
          <p:cNvPr id="12" name="Picture Placeholder 11"/>
          <p:cNvSpPr>
            <a:spLocks noGrp="1"/>
          </p:cNvSpPr>
          <p:nvPr>
            <p:ph type="pic" sz="quarter" idx="28"/>
          </p:nvPr>
        </p:nvSpPr>
        <p:spPr>
          <a:xfrm>
            <a:off x="5791200" y="228600"/>
            <a:ext cx="2606040" cy="3474720"/>
          </a:xfrm>
          <a:prstGeom prst="rect">
            <a:avLst/>
          </a:prstGeo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a:lstStyle>
            <a:lvl1pPr marL="342900" indent="-342900" algn="ctr" rtl="0" eaLnBrk="1" latinLnBrk="0" hangingPunct="1">
              <a:spcBef>
                <a:spcPct val="20000"/>
              </a:spcBef>
              <a:defRPr kumimoji="0" lang="es-ES" sz="2000">
                <a:solidFill>
                  <a:schemeClr val="tx2"/>
                </a:solidFill>
                <a:latin typeface="+mn-lt"/>
                <a:ea typeface="+mn-ea"/>
                <a:cs typeface="+mn-cs"/>
              </a:defRPr>
            </a:lvl1pPr>
            <a:extLst/>
          </a:lstStyle>
          <a:p>
            <a:pPr marL="342900" indent="-342900" algn="ctr" eaLnBrk="1" latinLnBrk="0" hangingPunct="1"/>
            <a:r>
              <a:rPr lang="es-ES" smtClean="0"/>
              <a:t>Haga clic en el icono para agregar una imagen</a:t>
            </a:r>
            <a:endParaRPr/>
          </a:p>
        </p:txBody>
      </p:sp>
      <p:sp>
        <p:nvSpPr>
          <p:cNvPr id="8" name="Rectangle 7"/>
          <p:cNvSpPr>
            <a:spLocks noGrp="1"/>
          </p:cNvSpPr>
          <p:nvPr>
            <p:ph type="dt" sz="half" idx="31"/>
          </p:nvPr>
        </p:nvSpPr>
        <p:spPr/>
        <p:txBody>
          <a:bodyPr/>
          <a:lstStyle>
            <a:extLst/>
          </a:lstStyle>
          <a:p>
            <a:pPr algn="r"/>
            <a:fld id="{9668B50E-0B48-4566-8609-C51CF752A7DF}" type="datetimeFigureOut">
              <a:rPr kumimoji="0" lang="es-ES">
                <a:solidFill>
                  <a:schemeClr val="bg1"/>
                </a:solidFill>
              </a:rPr>
              <a:pPr algn="r"/>
              <a:t>18/09/2015</a:t>
            </a:fld>
            <a:endParaRPr kumimoji="0" lang="es-ES"/>
          </a:p>
        </p:txBody>
      </p:sp>
      <p:sp>
        <p:nvSpPr>
          <p:cNvPr id="10" name="Rectangle 9"/>
          <p:cNvSpPr>
            <a:spLocks noGrp="1"/>
          </p:cNvSpPr>
          <p:nvPr>
            <p:ph type="sldNum" sz="quarter" idx="32"/>
          </p:nvPr>
        </p:nvSpPr>
        <p:spPr/>
        <p:txBody>
          <a:bodyPr/>
          <a:lstStyle>
            <a:extLst/>
          </a:lstStyle>
          <a:p>
            <a:fld id="{8A4431D5-1B33-458B-8AFD-CECCB0FA18CB}" type="slidenum">
              <a:rPr kumimoji="0" lang="es-ES">
                <a:solidFill>
                  <a:srgbClr val="FFFFFF"/>
                </a:solidFill>
              </a:rPr>
              <a:pPr/>
              <a:t>‹Nº›</a:t>
            </a:fld>
            <a:endParaRPr kumimoji="0" lang="es-ES"/>
          </a:p>
        </p:txBody>
      </p:sp>
      <p:sp>
        <p:nvSpPr>
          <p:cNvPr id="11" name="Rectangle 10"/>
          <p:cNvSpPr>
            <a:spLocks noGrp="1"/>
          </p:cNvSpPr>
          <p:nvPr>
            <p:ph type="ftr" sz="quarter" idx="33"/>
          </p:nvPr>
        </p:nvSpPr>
        <p:spPr/>
        <p:txBody>
          <a:bodyPr/>
          <a:lstStyle>
            <a:extLst/>
          </a:lstStyle>
          <a:p>
            <a:endParaRPr kumimoji="0" lang="es-ES"/>
          </a:p>
        </p:txBody>
      </p:sp>
    </p:spTree>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uadrado con título">
    <p:spTree>
      <p:nvGrpSpPr>
        <p:cNvPr id="1" name=""/>
        <p:cNvGrpSpPr/>
        <p:nvPr/>
      </p:nvGrpSpPr>
      <p:grpSpPr>
        <a:xfrm>
          <a:off x="0" y="0"/>
          <a:ext cx="0" cy="0"/>
          <a:chOff x="0" y="0"/>
          <a:chExt cx="0" cy="0"/>
        </a:xfrm>
      </p:grpSpPr>
      <p:sp>
        <p:nvSpPr>
          <p:cNvPr id="6" name="Picture Placeholder 5"/>
          <p:cNvSpPr>
            <a:spLocks noGrp="1" noChangeAspect="1"/>
          </p:cNvSpPr>
          <p:nvPr>
            <p:ph type="pic" sz="quarter" idx="13"/>
          </p:nvPr>
        </p:nvSpPr>
        <p:spPr>
          <a:xfrm>
            <a:off x="2133600" y="762000"/>
            <a:ext cx="4873334" cy="4876800"/>
          </a:xfr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vert="horz" anchor="t">
            <a:normAutofit/>
          </a:bodyPr>
          <a:lstStyle>
            <a:lvl1pPr marL="342900" marR="0" indent="-342900" algn="ctr" rtl="0" eaLnBrk="1" latinLnBrk="0" hangingPunct="1">
              <a:spcBef>
                <a:spcPct val="20000"/>
              </a:spcBef>
              <a:buFontTx/>
              <a:buNone/>
              <a:defRPr kumimoji="0" lang="es-ES" sz="2000" i="0">
                <a:solidFill>
                  <a:schemeClr val="tx2"/>
                </a:solidFill>
                <a:latin typeface="+mn-lt"/>
                <a:ea typeface="+mn-ea"/>
                <a:cs typeface="+mn-cs"/>
              </a:defRPr>
            </a:lvl1pPr>
            <a:extLst/>
          </a:lstStyle>
          <a:p>
            <a:pPr marL="0" marR="0" indent="1588" algn="ctr" eaLnBrk="1" latinLnBrk="0" hangingPunct="1"/>
            <a:r>
              <a:rPr lang="es-ES" smtClean="0"/>
              <a:t>Haga clic en el icono para agregar una imagen</a:t>
            </a:r>
            <a:endParaRPr/>
          </a:p>
        </p:txBody>
      </p:sp>
      <p:sp>
        <p:nvSpPr>
          <p:cNvPr id="7" name="Text Placeholder 6"/>
          <p:cNvSpPr>
            <a:spLocks noGrp="1"/>
          </p:cNvSpPr>
          <p:nvPr>
            <p:ph type="body" sz="quarter" idx="15" hasCustomPrompt="1"/>
          </p:nvPr>
        </p:nvSpPr>
        <p:spPr>
          <a:xfrm>
            <a:off x="2133600" y="5715000"/>
            <a:ext cx="4876800" cy="838200"/>
          </a:xfrm>
        </p:spPr>
        <p:txBody>
          <a:bodyPr tIns="91440" rIns="9144" bIns="91440" anchor="t"/>
          <a:lstStyle>
            <a:lvl1pPr marL="0" marR="0" indent="0" algn="l" eaLnBrk="1" latinLnBrk="0" hangingPunct="1">
              <a:buFontTx/>
              <a:buNone/>
              <a:defRPr kumimoji="0" lang="es-ES" sz="2000" i="0"/>
            </a:lvl1pPr>
            <a:extLst/>
          </a:lstStyle>
          <a:p>
            <a:pPr lvl="0"/>
            <a:r>
              <a:rPr kumimoji="0" lang="es-ES"/>
              <a:t>Haga clic para agregar el título</a:t>
            </a:r>
          </a:p>
        </p:txBody>
      </p:sp>
      <p:sp>
        <p:nvSpPr>
          <p:cNvPr id="8" name="Rectangle 7"/>
          <p:cNvSpPr>
            <a:spLocks noGrp="1"/>
          </p:cNvSpPr>
          <p:nvPr>
            <p:ph type="dt" sz="half" idx="16"/>
          </p:nvPr>
        </p:nvSpPr>
        <p:spPr/>
        <p:txBody>
          <a:bodyPr/>
          <a:lstStyle>
            <a:extLst/>
          </a:lstStyle>
          <a:p>
            <a:pPr algn="r"/>
            <a:fld id="{9668B50E-0B48-4566-8609-C51CF752A7DF}" type="datetimeFigureOut">
              <a:rPr kumimoji="0" lang="es-ES">
                <a:solidFill>
                  <a:schemeClr val="bg1"/>
                </a:solidFill>
              </a:rPr>
              <a:pPr algn="r"/>
              <a:t>18/09/2015</a:t>
            </a:fld>
            <a:endParaRPr kumimoji="0" lang="es-ES"/>
          </a:p>
        </p:txBody>
      </p:sp>
      <p:sp>
        <p:nvSpPr>
          <p:cNvPr id="9" name="Rectangle 8"/>
          <p:cNvSpPr>
            <a:spLocks noGrp="1"/>
          </p:cNvSpPr>
          <p:nvPr>
            <p:ph type="sldNum" sz="quarter" idx="17"/>
          </p:nvPr>
        </p:nvSpPr>
        <p:spPr/>
        <p:txBody>
          <a:bodyPr/>
          <a:lstStyle>
            <a:extLst/>
          </a:lstStyle>
          <a:p>
            <a:fld id="{8A4431D5-1B33-458B-8AFD-CECCB0FA18CB}" type="slidenum">
              <a:rPr kumimoji="0" lang="es-ES">
                <a:solidFill>
                  <a:srgbClr val="FFFFFF"/>
                </a:solidFill>
              </a:rPr>
              <a:pPr/>
              <a:t>‹Nº›</a:t>
            </a:fld>
            <a:endParaRPr kumimoji="0" lang="es-ES"/>
          </a:p>
        </p:txBody>
      </p:sp>
      <p:sp>
        <p:nvSpPr>
          <p:cNvPr id="10" name="Rectangle 9"/>
          <p:cNvSpPr>
            <a:spLocks noGrp="1"/>
          </p:cNvSpPr>
          <p:nvPr>
            <p:ph type="ftr" sz="quarter" idx="18"/>
          </p:nvPr>
        </p:nvSpPr>
        <p:spPr/>
        <p:txBody>
          <a:bodyPr/>
          <a:lstStyle>
            <a:extLst/>
          </a:lstStyle>
          <a:p>
            <a:endParaRPr kumimoji="0" lang="es-ES"/>
          </a:p>
        </p:txBody>
      </p:sp>
    </p:spTree>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2: cuadrado con título">
    <p:spTree>
      <p:nvGrpSpPr>
        <p:cNvPr id="1" name=""/>
        <p:cNvGrpSpPr/>
        <p:nvPr/>
      </p:nvGrpSpPr>
      <p:grpSpPr>
        <a:xfrm>
          <a:off x="0" y="0"/>
          <a:ext cx="0" cy="0"/>
          <a:chOff x="0" y="0"/>
          <a:chExt cx="0" cy="0"/>
        </a:xfrm>
      </p:grpSpPr>
      <p:sp>
        <p:nvSpPr>
          <p:cNvPr id="6" name="Picture Placeholder 5"/>
          <p:cNvSpPr>
            <a:spLocks noGrp="1" noChangeAspect="1"/>
          </p:cNvSpPr>
          <p:nvPr>
            <p:ph type="pic" sz="quarter" idx="13"/>
          </p:nvPr>
        </p:nvSpPr>
        <p:spPr>
          <a:xfrm>
            <a:off x="4955273" y="1371600"/>
            <a:ext cx="3198127" cy="3200400"/>
          </a:xfr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vert="horz" anchor="t">
            <a:normAutofit/>
          </a:bodyPr>
          <a:lstStyle>
            <a:lvl1pPr marL="0" marR="0" indent="1588" algn="ctr" rtl="0" eaLnBrk="1" latinLnBrk="0" hangingPunct="1">
              <a:spcBef>
                <a:spcPct val="20000"/>
              </a:spcBef>
              <a:buFontTx/>
              <a:buNone/>
              <a:defRPr kumimoji="0" lang="es-ES" sz="2400" i="0">
                <a:solidFill>
                  <a:schemeClr val="tx2"/>
                </a:solidFill>
                <a:latin typeface="+mn-lt"/>
                <a:ea typeface="+mn-ea"/>
                <a:cs typeface="+mn-cs"/>
              </a:defRPr>
            </a:lvl1pPr>
            <a:extLst/>
          </a:lstStyle>
          <a:p>
            <a:pPr marL="0" marR="0" indent="1588" algn="ctr" eaLnBrk="1" latinLnBrk="0" hangingPunct="1"/>
            <a:r>
              <a:rPr lang="es-ES" smtClean="0"/>
              <a:t>Haga clic en el icono para agregar una imagen</a:t>
            </a:r>
            <a:endParaRPr/>
          </a:p>
        </p:txBody>
      </p:sp>
      <p:sp>
        <p:nvSpPr>
          <p:cNvPr id="7" name="Picture Placeholder 6"/>
          <p:cNvSpPr>
            <a:spLocks noGrp="1" noChangeAspect="1"/>
          </p:cNvSpPr>
          <p:nvPr>
            <p:ph type="pic" sz="quarter" idx="14"/>
          </p:nvPr>
        </p:nvSpPr>
        <p:spPr>
          <a:xfrm>
            <a:off x="1145273" y="1371600"/>
            <a:ext cx="3198127" cy="3200400"/>
          </a:xfr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vert="horz" anchor="t">
            <a:normAutofit/>
          </a:bodyPr>
          <a:lstStyle>
            <a:lvl1pPr marL="342900" marR="0" indent="-342900" algn="ctr" rtl="0" eaLnBrk="1" latinLnBrk="0" hangingPunct="1">
              <a:spcBef>
                <a:spcPct val="20000"/>
              </a:spcBef>
              <a:buFontTx/>
              <a:buNone/>
              <a:defRPr kumimoji="0" lang="es-ES" sz="2000" i="0">
                <a:solidFill>
                  <a:schemeClr val="tx2"/>
                </a:solidFill>
                <a:latin typeface="+mn-lt"/>
                <a:ea typeface="+mn-ea"/>
                <a:cs typeface="+mn-cs"/>
              </a:defRPr>
            </a:lvl1pPr>
            <a:extLst/>
          </a:lstStyle>
          <a:p>
            <a:pPr marL="0" marR="0" indent="1588" algn="ctr" eaLnBrk="1" latinLnBrk="0" hangingPunct="1"/>
            <a:r>
              <a:rPr lang="es-ES" smtClean="0"/>
              <a:t>Haga clic en el icono para agregar una imagen</a:t>
            </a:r>
            <a:endParaRPr/>
          </a:p>
        </p:txBody>
      </p:sp>
      <p:sp>
        <p:nvSpPr>
          <p:cNvPr id="8" name="Text Placeholder 7"/>
          <p:cNvSpPr>
            <a:spLocks noGrp="1"/>
          </p:cNvSpPr>
          <p:nvPr>
            <p:ph type="body" sz="quarter" idx="15" hasCustomPrompt="1"/>
          </p:nvPr>
        </p:nvSpPr>
        <p:spPr>
          <a:xfrm>
            <a:off x="4953000" y="4648200"/>
            <a:ext cx="3200400" cy="1295400"/>
          </a:xfrm>
        </p:spPr>
        <p:txBody>
          <a:bodyPr tIns="91440" rIns="9144" bIns="91440" anchor="t"/>
          <a:lstStyle>
            <a:lvl1pPr marL="0" marR="0" indent="0" algn="l" eaLnBrk="1" latinLnBrk="0" hangingPunct="1">
              <a:buFontTx/>
              <a:buNone/>
              <a:defRPr kumimoji="0" lang="es-ES" sz="2000" i="0"/>
            </a:lvl1pPr>
            <a:extLst/>
          </a:lstStyle>
          <a:p>
            <a:pPr lvl="0"/>
            <a:r>
              <a:rPr kumimoji="0" lang="es-ES"/>
              <a:t>Haga clic para agregar el título</a:t>
            </a:r>
          </a:p>
        </p:txBody>
      </p:sp>
      <p:sp>
        <p:nvSpPr>
          <p:cNvPr id="9" name="Text Placeholder 8"/>
          <p:cNvSpPr>
            <a:spLocks noGrp="1"/>
          </p:cNvSpPr>
          <p:nvPr>
            <p:ph type="body" sz="quarter" idx="16" hasCustomPrompt="1"/>
          </p:nvPr>
        </p:nvSpPr>
        <p:spPr>
          <a:xfrm>
            <a:off x="1143000" y="4648200"/>
            <a:ext cx="3200400" cy="1295400"/>
          </a:xfrm>
        </p:spPr>
        <p:txBody>
          <a:bodyPr tIns="91440" rIns="9144" bIns="91440" anchor="t"/>
          <a:lstStyle>
            <a:lvl1pPr marL="0" marR="0" indent="0" algn="l" eaLnBrk="1" latinLnBrk="0" hangingPunct="1">
              <a:buFontTx/>
              <a:buNone/>
              <a:defRPr kumimoji="0" lang="es-ES" sz="2000" i="0"/>
            </a:lvl1pPr>
            <a:extLst/>
          </a:lstStyle>
          <a:p>
            <a:pPr lvl="0"/>
            <a:r>
              <a:rPr kumimoji="0" lang="es-ES"/>
              <a:t>Haga clic para agregar el título</a:t>
            </a:r>
          </a:p>
        </p:txBody>
      </p:sp>
      <p:sp>
        <p:nvSpPr>
          <p:cNvPr id="10" name="Rectangle 9"/>
          <p:cNvSpPr>
            <a:spLocks noGrp="1"/>
          </p:cNvSpPr>
          <p:nvPr>
            <p:ph type="dt" sz="half" idx="17"/>
          </p:nvPr>
        </p:nvSpPr>
        <p:spPr/>
        <p:txBody>
          <a:bodyPr/>
          <a:lstStyle>
            <a:extLst/>
          </a:lstStyle>
          <a:p>
            <a:pPr algn="r"/>
            <a:fld id="{9668B50E-0B48-4566-8609-C51CF752A7DF}" type="datetimeFigureOut">
              <a:rPr kumimoji="0" lang="es-ES">
                <a:solidFill>
                  <a:schemeClr val="bg1"/>
                </a:solidFill>
              </a:rPr>
              <a:pPr algn="r"/>
              <a:t>18/09/2015</a:t>
            </a:fld>
            <a:endParaRPr kumimoji="0" lang="es-ES"/>
          </a:p>
        </p:txBody>
      </p:sp>
      <p:sp>
        <p:nvSpPr>
          <p:cNvPr id="11" name="Rectangle 10"/>
          <p:cNvSpPr>
            <a:spLocks noGrp="1"/>
          </p:cNvSpPr>
          <p:nvPr>
            <p:ph type="sldNum" sz="quarter" idx="18"/>
          </p:nvPr>
        </p:nvSpPr>
        <p:spPr/>
        <p:txBody>
          <a:bodyPr/>
          <a:lstStyle>
            <a:extLst/>
          </a:lstStyle>
          <a:p>
            <a:fld id="{8A4431D5-1B33-458B-8AFD-CECCB0FA18CB}" type="slidenum">
              <a:rPr kumimoji="0" lang="es-ES">
                <a:solidFill>
                  <a:srgbClr val="FFFFFF"/>
                </a:solidFill>
              </a:rPr>
              <a:pPr/>
              <a:t>‹Nº›</a:t>
            </a:fld>
            <a:endParaRPr kumimoji="0" lang="es-ES"/>
          </a:p>
        </p:txBody>
      </p:sp>
      <p:sp>
        <p:nvSpPr>
          <p:cNvPr id="12" name="Rectangle 11"/>
          <p:cNvSpPr>
            <a:spLocks noGrp="1"/>
          </p:cNvSpPr>
          <p:nvPr>
            <p:ph type="ftr" sz="quarter" idx="19"/>
          </p:nvPr>
        </p:nvSpPr>
        <p:spPr/>
        <p:txBody>
          <a:bodyPr/>
          <a:lstStyle>
            <a:extLst/>
          </a:lstStyle>
          <a:p>
            <a:endParaRPr kumimoji="0" lang="es-ES"/>
          </a:p>
        </p:txBody>
      </p:sp>
    </p:spTree>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Panorámica con título">
    <p:spTree>
      <p:nvGrpSpPr>
        <p:cNvPr id="1" name=""/>
        <p:cNvGrpSpPr/>
        <p:nvPr/>
      </p:nvGrpSpPr>
      <p:grpSpPr>
        <a:xfrm>
          <a:off x="0" y="0"/>
          <a:ext cx="0" cy="0"/>
          <a:chOff x="0" y="0"/>
          <a:chExt cx="0" cy="0"/>
        </a:xfrm>
      </p:grpSpPr>
      <p:sp>
        <p:nvSpPr>
          <p:cNvPr id="6" name="Picture Placeholder 5"/>
          <p:cNvSpPr>
            <a:spLocks noGrp="1"/>
          </p:cNvSpPr>
          <p:nvPr>
            <p:ph type="pic" sz="quarter" idx="30"/>
          </p:nvPr>
        </p:nvSpPr>
        <p:spPr>
          <a:xfrm>
            <a:off x="228600" y="1524000"/>
            <a:ext cx="8229600" cy="2743200"/>
          </a:xfrm>
          <a:prstGeom prst="rect">
            <a:avLst/>
          </a:prstGeom>
          <a:solidFill>
            <a:schemeClr val="bg1"/>
          </a:solidFill>
          <a:ln w="34925" cap="rnd" cmpd="sng" algn="ctr">
            <a:noFill/>
            <a:prstDash val="solid"/>
          </a:ln>
        </p:spPr>
        <p:style>
          <a:lnRef idx="3">
            <a:schemeClr val="lt1"/>
          </a:lnRef>
          <a:fillRef idx="1">
            <a:schemeClr val="accent5"/>
          </a:fillRef>
          <a:effectRef idx="1">
            <a:schemeClr val="accent5"/>
          </a:effectRef>
          <a:fontRef idx="minor">
            <a:schemeClr val="lt1"/>
          </a:fontRef>
        </p:style>
        <p:txBody>
          <a:bodyPr vert="horz" anchor="t">
            <a:normAutofit/>
          </a:bodyPr>
          <a:lstStyle>
            <a:lvl1pPr marL="342900" marR="0" indent="-342900" algn="ctr" rtl="0" eaLnBrk="1" latinLnBrk="0" hangingPunct="1">
              <a:spcBef>
                <a:spcPct val="20000"/>
              </a:spcBef>
              <a:buFontTx/>
              <a:buNone/>
              <a:defRPr kumimoji="0" lang="es-ES" sz="2000" i="0">
                <a:solidFill>
                  <a:schemeClr val="tx2"/>
                </a:solidFill>
                <a:latin typeface="+mn-lt"/>
                <a:ea typeface="+mn-ea"/>
                <a:cs typeface="+mn-cs"/>
              </a:defRPr>
            </a:lvl1pPr>
            <a:extLst/>
          </a:lstStyle>
          <a:p>
            <a:pPr marL="0" marR="0" indent="0" algn="ctr" eaLnBrk="1" latinLnBrk="0" hangingPunct="1"/>
            <a:r>
              <a:rPr lang="es-ES" smtClean="0"/>
              <a:t>Haga clic en el icono para agregar una imagen</a:t>
            </a:r>
            <a:endParaRPr/>
          </a:p>
        </p:txBody>
      </p:sp>
      <p:sp>
        <p:nvSpPr>
          <p:cNvPr id="7" name="Text Placeholder 6"/>
          <p:cNvSpPr>
            <a:spLocks noGrp="1"/>
          </p:cNvSpPr>
          <p:nvPr>
            <p:ph type="body" sz="quarter" idx="31" hasCustomPrompt="1"/>
          </p:nvPr>
        </p:nvSpPr>
        <p:spPr>
          <a:xfrm>
            <a:off x="228600" y="4343400"/>
            <a:ext cx="8229600" cy="1676400"/>
          </a:xfrm>
        </p:spPr>
        <p:txBody>
          <a:bodyPr tIns="91440" rIns="9144" bIns="91440" anchor="t"/>
          <a:lstStyle>
            <a:lvl1pPr marL="0" marR="0" indent="0" algn="r" eaLnBrk="1" latinLnBrk="0" hangingPunct="1">
              <a:buFontTx/>
              <a:buNone/>
              <a:defRPr kumimoji="0" lang="es-ES" sz="2000" i="0"/>
            </a:lvl1pPr>
            <a:extLst/>
          </a:lstStyle>
          <a:p>
            <a:pPr lvl="0"/>
            <a:r>
              <a:rPr kumimoji="0" lang="es-ES"/>
              <a:t>Haga clic para agregar el título</a:t>
            </a:r>
          </a:p>
        </p:txBody>
      </p:sp>
      <p:sp>
        <p:nvSpPr>
          <p:cNvPr id="8" name="Rectangle 7"/>
          <p:cNvSpPr>
            <a:spLocks noGrp="1"/>
          </p:cNvSpPr>
          <p:nvPr>
            <p:ph type="dt" sz="half" idx="32"/>
          </p:nvPr>
        </p:nvSpPr>
        <p:spPr/>
        <p:txBody>
          <a:bodyPr/>
          <a:lstStyle>
            <a:extLst/>
          </a:lstStyle>
          <a:p>
            <a:pPr algn="r"/>
            <a:fld id="{9668B50E-0B48-4566-8609-C51CF752A7DF}" type="datetimeFigureOut">
              <a:rPr kumimoji="0" lang="es-ES">
                <a:solidFill>
                  <a:schemeClr val="bg1"/>
                </a:solidFill>
              </a:rPr>
              <a:pPr algn="r"/>
              <a:t>18/09/2015</a:t>
            </a:fld>
            <a:endParaRPr kumimoji="0" lang="es-ES"/>
          </a:p>
        </p:txBody>
      </p:sp>
      <p:sp>
        <p:nvSpPr>
          <p:cNvPr id="9" name="Rectangle 8"/>
          <p:cNvSpPr>
            <a:spLocks noGrp="1"/>
          </p:cNvSpPr>
          <p:nvPr>
            <p:ph type="sldNum" sz="quarter" idx="33"/>
          </p:nvPr>
        </p:nvSpPr>
        <p:spPr/>
        <p:txBody>
          <a:bodyPr/>
          <a:lstStyle>
            <a:extLst/>
          </a:lstStyle>
          <a:p>
            <a:fld id="{8A4431D5-1B33-458B-8AFD-CECCB0FA18CB}" type="slidenum">
              <a:rPr kumimoji="0" lang="es-ES">
                <a:solidFill>
                  <a:srgbClr val="FFFFFF"/>
                </a:solidFill>
              </a:rPr>
              <a:pPr/>
              <a:t>‹Nº›</a:t>
            </a:fld>
            <a:endParaRPr kumimoji="0" lang="es-ES"/>
          </a:p>
        </p:txBody>
      </p:sp>
      <p:sp>
        <p:nvSpPr>
          <p:cNvPr id="10" name="Rectangle 9"/>
          <p:cNvSpPr>
            <a:spLocks noGrp="1"/>
          </p:cNvSpPr>
          <p:nvPr>
            <p:ph type="ftr" sz="quarter" idx="34"/>
          </p:nvPr>
        </p:nvSpPr>
        <p:spPr/>
        <p:txBody>
          <a:bodyPr/>
          <a:lstStyle>
            <a:extLst/>
          </a:lstStyle>
          <a:p>
            <a:endParaRPr kumimoji="0" lang="es-ES"/>
          </a:p>
        </p:txBody>
      </p:sp>
    </p:spTree>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pPr eaLnBrk="1" latinLnBrk="0" hangingPunct="1"/>
            <a:r>
              <a:rPr lang="es-ES" smtClean="0"/>
              <a:t>Haga clic para modificar el estilo de título del patrón</a:t>
            </a:r>
            <a:endParaRPr/>
          </a:p>
        </p:txBody>
      </p:sp>
      <p:sp>
        <p:nvSpPr>
          <p:cNvPr id="3" name="Content Placeholder 2"/>
          <p:cNvSpPr>
            <a:spLocks noGrp="1"/>
          </p:cNvSpPr>
          <p:nvPr>
            <p:ph idx="1"/>
          </p:nvPr>
        </p:nvSpPr>
        <p:spPr/>
        <p:txBody>
          <a:bodyPr/>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a:p>
        </p:txBody>
      </p:sp>
      <p:sp>
        <p:nvSpPr>
          <p:cNvPr id="4" name="Date Placeholder 3"/>
          <p:cNvSpPr>
            <a:spLocks noGrp="1"/>
          </p:cNvSpPr>
          <p:nvPr>
            <p:ph type="dt" sz="half" idx="10"/>
          </p:nvPr>
        </p:nvSpPr>
        <p:spPr/>
        <p:txBody>
          <a:bodyPr/>
          <a:lstStyle>
            <a:extLst/>
          </a:lstStyle>
          <a:p>
            <a:fld id="{9668B50E-0B48-4566-8609-C51CF752A7DF}" type="datetimeFigureOut">
              <a:rPr/>
              <a:pPr/>
              <a:t>30/6/2006</a:t>
            </a:fld>
            <a:endParaRPr kumimoji="0" lang="es-ES"/>
          </a:p>
        </p:txBody>
      </p:sp>
      <p:sp>
        <p:nvSpPr>
          <p:cNvPr id="5" name="Footer Placeholder 4"/>
          <p:cNvSpPr>
            <a:spLocks noGrp="1"/>
          </p:cNvSpPr>
          <p:nvPr>
            <p:ph type="ftr" sz="quarter" idx="11"/>
          </p:nvPr>
        </p:nvSpPr>
        <p:spPr/>
        <p:txBody>
          <a:bodyPr/>
          <a:lstStyle>
            <a:extLst/>
          </a:lstStyle>
          <a:p>
            <a:endParaRPr kumimoji="0" lang="es-ES"/>
          </a:p>
        </p:txBody>
      </p:sp>
      <p:sp>
        <p:nvSpPr>
          <p:cNvPr id="6" name="Slide Number Placeholder 5"/>
          <p:cNvSpPr>
            <a:spLocks noGrp="1"/>
          </p:cNvSpPr>
          <p:nvPr>
            <p:ph type="sldNum" sz="quarter" idx="12"/>
          </p:nvPr>
        </p:nvSpPr>
        <p:spPr/>
        <p:txBody>
          <a:bodyPr/>
          <a:lstStyle>
            <a:extLst/>
          </a:lstStyle>
          <a:p>
            <a:fld id="{8A4431D5-1B33-458B-8AFD-CECCB0FA18CB}" type="slidenum">
              <a:rPr/>
              <a:pPr/>
              <a:t>‹Nº›</a:t>
            </a:fld>
            <a:endParaRPr kumimoji="0" lang="es-E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9668B50E-0B48-4566-8609-C51CF752A7DF}" type="datetimeFigureOut">
              <a:rPr/>
              <a:pPr/>
              <a:t>30/6/2006</a:t>
            </a:fld>
            <a:endParaRPr kumimoji="0" lang="es-ES"/>
          </a:p>
        </p:txBody>
      </p:sp>
      <p:sp>
        <p:nvSpPr>
          <p:cNvPr id="3" name="Footer Placeholder 2"/>
          <p:cNvSpPr>
            <a:spLocks noGrp="1"/>
          </p:cNvSpPr>
          <p:nvPr>
            <p:ph type="ftr" sz="quarter" idx="11"/>
          </p:nvPr>
        </p:nvSpPr>
        <p:spPr/>
        <p:txBody>
          <a:bodyPr/>
          <a:lstStyle>
            <a:extLst/>
          </a:lstStyle>
          <a:p>
            <a:endParaRPr kumimoji="0" lang="es-ES"/>
          </a:p>
        </p:txBody>
      </p:sp>
      <p:sp>
        <p:nvSpPr>
          <p:cNvPr id="4" name="Slide Number Placeholder 3"/>
          <p:cNvSpPr>
            <a:spLocks noGrp="1"/>
          </p:cNvSpPr>
          <p:nvPr>
            <p:ph type="sldNum" sz="quarter" idx="12"/>
          </p:nvPr>
        </p:nvSpPr>
        <p:spPr/>
        <p:txBody>
          <a:bodyPr/>
          <a:lstStyle>
            <a:extLst/>
          </a:lstStyle>
          <a:p>
            <a:fld id="{8A4431D5-1B33-458B-8AFD-CECCB0FA18CB}" type="slidenum">
              <a:rPr/>
              <a:pPr/>
              <a:t>‹Nº›</a:t>
            </a:fld>
            <a:endParaRPr kumimoji="0"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9" name="Rectangle 8"/>
          <p:cNvSpPr/>
          <p:nvPr/>
        </p:nvSpPr>
        <p:spPr>
          <a:xfrm rot="16200000">
            <a:off x="5315559" y="3268980"/>
            <a:ext cx="6858000" cy="320040"/>
          </a:xfrm>
          <a:prstGeom prst="rect">
            <a:avLst/>
          </a:prstGeom>
          <a:solidFill>
            <a:schemeClr val="accent6"/>
          </a:solidFill>
          <a:ln w="34925" cap="rnd" cmpd="sng"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extLst/>
          </a:lstStyle>
          <a:p>
            <a:pPr algn="ctr"/>
            <a:endParaRPr kumimoji="0" lang="es-ES"/>
          </a:p>
        </p:txBody>
      </p:sp>
      <p:sp>
        <p:nvSpPr>
          <p:cNvPr id="8" name="Rectangle 7"/>
          <p:cNvSpPr/>
          <p:nvPr/>
        </p:nvSpPr>
        <p:spPr>
          <a:xfrm rot="16200000">
            <a:off x="5628132" y="3341399"/>
            <a:ext cx="6858000" cy="173736"/>
          </a:xfrm>
          <a:prstGeom prst="rect">
            <a:avLst/>
          </a:prstGeom>
          <a:solidFill>
            <a:schemeClr val="accent3"/>
          </a:solidFill>
          <a:ln w="34925" cap="rnd" cmpd="sng"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extLst/>
          </a:lstStyle>
          <a:p>
            <a:pPr algn="ctr"/>
            <a:endParaRPr kumimoji="0" lang="es-ES"/>
          </a:p>
        </p:txBody>
      </p:sp>
      <p:sp>
        <p:nvSpPr>
          <p:cNvPr id="2" name="Title Placeholder 1"/>
          <p:cNvSpPr>
            <a:spLocks noGrp="1"/>
          </p:cNvSpPr>
          <p:nvPr>
            <p:ph type="title"/>
          </p:nvPr>
        </p:nvSpPr>
        <p:spPr>
          <a:xfrm>
            <a:off x="457200" y="274638"/>
            <a:ext cx="7848600" cy="1143000"/>
          </a:xfrm>
          <a:prstGeom prst="rect">
            <a:avLst/>
          </a:prstGeom>
        </p:spPr>
        <p:txBody>
          <a:bodyPr vert="horz" rtlCol="0" anchor="ctr">
            <a:normAutofit/>
          </a:bodyPr>
          <a:lstStyle>
            <a:extLst/>
          </a:lstStyle>
          <a:p>
            <a:pPr eaLnBrk="1" latinLnBrk="0" hangingPunct="1"/>
            <a:r>
              <a:rPr kumimoji="0" lang="es-ES" smtClean="0"/>
              <a:t>Haga clic para modificar el estilo de título del patrón</a:t>
            </a:r>
            <a:endParaRPr kumimoji="0" lang="en-US" smtClean="0"/>
          </a:p>
        </p:txBody>
      </p:sp>
      <p:sp>
        <p:nvSpPr>
          <p:cNvPr id="3" name="Text Placeholder 2"/>
          <p:cNvSpPr>
            <a:spLocks noGrp="1"/>
          </p:cNvSpPr>
          <p:nvPr>
            <p:ph type="body" idx="1"/>
          </p:nvPr>
        </p:nvSpPr>
        <p:spPr>
          <a:xfrm>
            <a:off x="457200" y="1600201"/>
            <a:ext cx="7848600" cy="4525963"/>
          </a:xfrm>
          <a:prstGeom prst="rect">
            <a:avLst/>
          </a:prstGeom>
        </p:spPr>
        <p:txBody>
          <a:bodyPr vert="horz" rtlCol="0">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4" name="Date Placeholder 3"/>
          <p:cNvSpPr>
            <a:spLocks noGrp="1"/>
          </p:cNvSpPr>
          <p:nvPr>
            <p:ph type="dt" sz="half" idx="2"/>
          </p:nvPr>
        </p:nvSpPr>
        <p:spPr>
          <a:xfrm rot="16200000">
            <a:off x="7696200" y="1012825"/>
            <a:ext cx="2133600" cy="365125"/>
          </a:xfrm>
          <a:prstGeom prst="rect">
            <a:avLst/>
          </a:prstGeom>
        </p:spPr>
        <p:txBody>
          <a:bodyPr vert="horz" rtlCol="0" anchor="ctr"/>
          <a:lstStyle>
            <a:lvl1pPr algn="r" eaLnBrk="1" latinLnBrk="0" hangingPunct="1">
              <a:defRPr kumimoji="0" lang="es-ES" sz="1200">
                <a:solidFill>
                  <a:schemeClr val="bg1"/>
                </a:solidFill>
              </a:defRPr>
            </a:lvl1pPr>
            <a:extLst/>
          </a:lstStyle>
          <a:p>
            <a:pPr algn="r"/>
            <a:fld id="{9668B50E-0B48-4566-8609-C51CF752A7DF}" type="datetimeFigureOut">
              <a:rPr kumimoji="0" lang="es-ES">
                <a:solidFill>
                  <a:schemeClr val="bg1"/>
                </a:solidFill>
              </a:rPr>
              <a:pPr algn="r"/>
              <a:t>18/09/2015</a:t>
            </a:fld>
            <a:endParaRPr kumimoji="0" lang="es-ES">
              <a:solidFill>
                <a:schemeClr val="bg1"/>
              </a:solidFill>
            </a:endParaRPr>
          </a:p>
        </p:txBody>
      </p:sp>
      <p:sp>
        <p:nvSpPr>
          <p:cNvPr id="5" name="Footer Placeholder 4"/>
          <p:cNvSpPr>
            <a:spLocks noGrp="1"/>
          </p:cNvSpPr>
          <p:nvPr>
            <p:ph type="ftr" sz="quarter" idx="3"/>
          </p:nvPr>
        </p:nvSpPr>
        <p:spPr>
          <a:xfrm rot="16200000">
            <a:off x="7162800" y="3832226"/>
            <a:ext cx="3200400" cy="365125"/>
          </a:xfrm>
          <a:prstGeom prst="rect">
            <a:avLst/>
          </a:prstGeom>
        </p:spPr>
        <p:txBody>
          <a:bodyPr vert="horz" rtlCol="0" anchor="ctr"/>
          <a:lstStyle>
            <a:lvl1pPr algn="l" eaLnBrk="1" latinLnBrk="0" hangingPunct="1">
              <a:defRPr kumimoji="0" lang="es-ES" sz="1200">
                <a:solidFill>
                  <a:schemeClr val="bg1"/>
                </a:solidFill>
              </a:defRPr>
            </a:lvl1pPr>
            <a:extLst/>
          </a:lstStyle>
          <a:p>
            <a:pPr algn="l"/>
            <a:endParaRPr kumimoji="0" lang="es-ES">
              <a:solidFill>
                <a:schemeClr val="bg1"/>
              </a:solidFill>
            </a:endParaRPr>
          </a:p>
        </p:txBody>
      </p:sp>
      <p:sp>
        <p:nvSpPr>
          <p:cNvPr id="6" name="Slide Number Placeholder 5"/>
          <p:cNvSpPr>
            <a:spLocks noGrp="1"/>
          </p:cNvSpPr>
          <p:nvPr>
            <p:ph type="sldNum" sz="quarter" idx="4"/>
          </p:nvPr>
        </p:nvSpPr>
        <p:spPr>
          <a:xfrm rot="5400000">
            <a:off x="8278813" y="5962650"/>
            <a:ext cx="968375" cy="365125"/>
          </a:xfrm>
          <a:prstGeom prst="rect">
            <a:avLst/>
          </a:prstGeom>
        </p:spPr>
        <p:txBody>
          <a:bodyPr vert="horz" rtlCol="0" anchor="ctr"/>
          <a:lstStyle>
            <a:lvl1pPr algn="r" eaLnBrk="1" latinLnBrk="0" hangingPunct="1">
              <a:defRPr kumimoji="0" lang="es-ES" sz="1200">
                <a:solidFill>
                  <a:schemeClr val="bg1"/>
                </a:solidFill>
              </a:defRPr>
            </a:lvl1pPr>
            <a:extLst/>
          </a:lstStyle>
          <a:p>
            <a:fld id="{8A4431D5-1B33-458B-8AFD-CECCB0FA18CB}" type="slidenum">
              <a:rPr kumimoji="0" lang="es-ES">
                <a:solidFill>
                  <a:schemeClr val="bg1"/>
                </a:solidFill>
              </a:rPr>
              <a:pPr/>
              <a:t>‹Nº›</a:t>
            </a:fld>
            <a:endParaRPr kumimoji="0" lang="es-ES">
              <a:solidFill>
                <a:schemeClr val="bg1"/>
              </a:solidFill>
            </a:endParaRPr>
          </a:p>
        </p:txBody>
      </p:sp>
      <p:sp>
        <p:nvSpPr>
          <p:cNvPr id="7" name="Rectangle 6"/>
          <p:cNvSpPr/>
          <p:nvPr/>
        </p:nvSpPr>
        <p:spPr>
          <a:xfrm>
            <a:off x="8895749" y="-733"/>
            <a:ext cx="76200" cy="6858000"/>
          </a:xfrm>
          <a:prstGeom prst="rect">
            <a:avLst/>
          </a:prstGeom>
          <a:solidFill>
            <a:schemeClr val="accent1"/>
          </a:solidFill>
          <a:ln w="3492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Lst>
  <p:transition>
    <p:fade/>
  </p:transition>
  <p:timing>
    <p:tnLst>
      <p:par>
        <p:cTn id="1" dur="indefinite" restart="never" nodeType="tmRoot"/>
      </p:par>
    </p:tnLst>
  </p:timing>
  <p:txStyles>
    <p:titleStyle>
      <a:lvl1pPr algn="ctr" rtl="0" eaLnBrk="1" latinLnBrk="0" hangingPunct="1">
        <a:spcBef>
          <a:spcPct val="0"/>
        </a:spcBef>
        <a:buNone/>
        <a:defRPr kumimoji="0" lang="es-ES" sz="4400" kern="1200">
          <a:solidFill>
            <a:schemeClr val="tx2"/>
          </a:solidFill>
          <a:latin typeface="+mj-lt"/>
          <a:ea typeface="+mj-ea"/>
          <a:cs typeface="+mj-cs"/>
        </a:defRPr>
      </a:lvl1pPr>
      <a:extLst/>
    </p:titleStyle>
    <p:bodyStyle>
      <a:lvl1pPr marL="342900" indent="-342900" algn="l" rtl="0" eaLnBrk="1" latinLnBrk="0" hangingPunct="1">
        <a:spcBef>
          <a:spcPct val="20000"/>
        </a:spcBef>
        <a:buFont typeface="Arial"/>
        <a:buChar char="•"/>
        <a:defRPr kumimoji="0" lang="es-ES" sz="3200" kern="1200">
          <a:solidFill>
            <a:schemeClr val="tx2"/>
          </a:solidFill>
          <a:latin typeface="+mn-lt"/>
          <a:ea typeface="+mn-ea"/>
          <a:cs typeface="+mn-cs"/>
        </a:defRPr>
      </a:lvl1pPr>
      <a:lvl2pPr marL="742950" indent="-285750" algn="l" rtl="0" eaLnBrk="1" latinLnBrk="0" hangingPunct="1">
        <a:spcBef>
          <a:spcPct val="20000"/>
        </a:spcBef>
        <a:buFont typeface="Arial"/>
        <a:buChar char="–"/>
        <a:defRPr kumimoji="0" lang="es-ES" sz="2800" kern="1200">
          <a:solidFill>
            <a:schemeClr val="tx2"/>
          </a:solidFill>
          <a:latin typeface="+mn-lt"/>
          <a:ea typeface="+mn-ea"/>
          <a:cs typeface="+mn-cs"/>
        </a:defRPr>
      </a:lvl2pPr>
      <a:lvl3pPr marL="1143000" indent="-228600" algn="l" rtl="0" eaLnBrk="1" latinLnBrk="0" hangingPunct="1">
        <a:spcBef>
          <a:spcPct val="20000"/>
        </a:spcBef>
        <a:buFont typeface="Arial"/>
        <a:buChar char="•"/>
        <a:defRPr kumimoji="0" lang="es-ES" sz="2400" kern="1200">
          <a:solidFill>
            <a:schemeClr val="tx2"/>
          </a:solidFill>
          <a:latin typeface="+mn-lt"/>
          <a:ea typeface="+mn-ea"/>
          <a:cs typeface="+mn-cs"/>
        </a:defRPr>
      </a:lvl3pPr>
      <a:lvl4pPr marL="1600200" indent="-228600" algn="l" rtl="0" eaLnBrk="1" latinLnBrk="0" hangingPunct="1">
        <a:spcBef>
          <a:spcPct val="20000"/>
        </a:spcBef>
        <a:buFont typeface="Arial"/>
        <a:buChar char="–"/>
        <a:defRPr kumimoji="0" lang="es-ES" sz="2000" kern="1200">
          <a:solidFill>
            <a:schemeClr val="tx2"/>
          </a:solidFill>
          <a:latin typeface="+mn-lt"/>
          <a:ea typeface="+mn-ea"/>
          <a:cs typeface="+mn-cs"/>
        </a:defRPr>
      </a:lvl4pPr>
      <a:lvl5pPr marL="2057400" indent="-228600" algn="l" rtl="0" eaLnBrk="1" latinLnBrk="0" hangingPunct="1">
        <a:spcBef>
          <a:spcPct val="20000"/>
        </a:spcBef>
        <a:buFont typeface="Arial"/>
        <a:buChar char="»"/>
        <a:defRPr kumimoji="0" lang="es-ES" sz="2000" kern="1200">
          <a:solidFill>
            <a:schemeClr val="tx2"/>
          </a:solidFill>
          <a:latin typeface="+mn-lt"/>
          <a:ea typeface="+mn-ea"/>
          <a:cs typeface="+mn-cs"/>
        </a:defRPr>
      </a:lvl5pPr>
      <a:lvl6pPr marL="2514600" indent="-228600" algn="l" rtl="0" eaLnBrk="1" latinLnBrk="0" hangingPunct="1">
        <a:spcBef>
          <a:spcPct val="20000"/>
        </a:spcBef>
        <a:buFont typeface="Arial"/>
        <a:buChar char="•"/>
        <a:defRPr kumimoji="0" lang="es-ES" sz="2000" kern="1200">
          <a:solidFill>
            <a:schemeClr val="tx1"/>
          </a:solidFill>
          <a:latin typeface="+mn-lt"/>
          <a:ea typeface="+mn-ea"/>
          <a:cs typeface="+mn-cs"/>
        </a:defRPr>
      </a:lvl6pPr>
      <a:lvl7pPr marL="2971800" indent="-228600" algn="l" rtl="0" eaLnBrk="1" latinLnBrk="0" hangingPunct="1">
        <a:spcBef>
          <a:spcPct val="20000"/>
        </a:spcBef>
        <a:buFont typeface="Arial"/>
        <a:buChar char="•"/>
        <a:defRPr kumimoji="0" lang="es-ES" sz="2000" kern="1200">
          <a:solidFill>
            <a:schemeClr val="tx1"/>
          </a:solidFill>
          <a:latin typeface="+mn-lt"/>
          <a:ea typeface="+mn-ea"/>
          <a:cs typeface="+mn-cs"/>
        </a:defRPr>
      </a:lvl7pPr>
      <a:lvl8pPr marL="3429000" indent="-228600" algn="l" rtl="0" eaLnBrk="1" latinLnBrk="0" hangingPunct="1">
        <a:spcBef>
          <a:spcPct val="20000"/>
        </a:spcBef>
        <a:buFont typeface="Arial"/>
        <a:buChar char="•"/>
        <a:defRPr kumimoji="0" lang="es-ES" sz="2000" kern="1200">
          <a:solidFill>
            <a:schemeClr val="tx1"/>
          </a:solidFill>
          <a:latin typeface="+mn-lt"/>
          <a:ea typeface="+mn-ea"/>
          <a:cs typeface="+mn-cs"/>
        </a:defRPr>
      </a:lvl8pPr>
      <a:lvl9pPr marL="3886200" indent="-228600" algn="l" rtl="0" eaLnBrk="1" latinLnBrk="0" hangingPunct="1">
        <a:spcBef>
          <a:spcPct val="20000"/>
        </a:spcBef>
        <a:buFont typeface="Arial"/>
        <a:buChar char="•"/>
        <a:defRPr kumimoji="0" lang="es-ES" sz="2000" kern="1200">
          <a:solidFill>
            <a:schemeClr val="tx1"/>
          </a:solidFill>
          <a:latin typeface="+mn-lt"/>
          <a:ea typeface="+mn-ea"/>
          <a:cs typeface="+mn-cs"/>
        </a:defRPr>
      </a:lvl9pPr>
      <a:extLst/>
    </p:bodyStyle>
    <p:otherStyle>
      <a:lvl1pPr marL="0" algn="l" rtl="0" eaLnBrk="1" latinLnBrk="0" hangingPunct="1">
        <a:defRPr kumimoji="0" lang="es-ES" kern="1200">
          <a:solidFill>
            <a:schemeClr val="tx1"/>
          </a:solidFill>
          <a:latin typeface="+mn-lt"/>
          <a:ea typeface="+mn-ea"/>
          <a:cs typeface="+mn-cs"/>
        </a:defRPr>
      </a:lvl1pPr>
      <a:lvl2pPr marL="457200" algn="l" rtl="0" eaLnBrk="1" latinLnBrk="0" hangingPunct="1">
        <a:defRPr kumimoji="0" lang="es-ES" kern="1200">
          <a:solidFill>
            <a:schemeClr val="tx1"/>
          </a:solidFill>
          <a:latin typeface="+mn-lt"/>
          <a:ea typeface="+mn-ea"/>
          <a:cs typeface="+mn-cs"/>
        </a:defRPr>
      </a:lvl2pPr>
      <a:lvl3pPr marL="914400" algn="l" rtl="0" eaLnBrk="1" latinLnBrk="0" hangingPunct="1">
        <a:defRPr kumimoji="0" lang="es-ES" kern="1200">
          <a:solidFill>
            <a:schemeClr val="tx1"/>
          </a:solidFill>
          <a:latin typeface="+mn-lt"/>
          <a:ea typeface="+mn-ea"/>
          <a:cs typeface="+mn-cs"/>
        </a:defRPr>
      </a:lvl3pPr>
      <a:lvl4pPr marL="1371600" algn="l" rtl="0" eaLnBrk="1" latinLnBrk="0" hangingPunct="1">
        <a:defRPr kumimoji="0" lang="es-ES" kern="1200">
          <a:solidFill>
            <a:schemeClr val="tx1"/>
          </a:solidFill>
          <a:latin typeface="+mn-lt"/>
          <a:ea typeface="+mn-ea"/>
          <a:cs typeface="+mn-cs"/>
        </a:defRPr>
      </a:lvl4pPr>
      <a:lvl5pPr marL="1828800" algn="l" rtl="0" eaLnBrk="1" latinLnBrk="0" hangingPunct="1">
        <a:defRPr kumimoji="0" lang="es-ES" kern="1200">
          <a:solidFill>
            <a:schemeClr val="tx1"/>
          </a:solidFill>
          <a:latin typeface="+mn-lt"/>
          <a:ea typeface="+mn-ea"/>
          <a:cs typeface="+mn-cs"/>
        </a:defRPr>
      </a:lvl5pPr>
      <a:lvl6pPr marL="2286000" algn="l" rtl="0" eaLnBrk="1" latinLnBrk="0" hangingPunct="1">
        <a:defRPr kumimoji="0" lang="es-ES" kern="1200">
          <a:solidFill>
            <a:schemeClr val="tx1"/>
          </a:solidFill>
          <a:latin typeface="+mn-lt"/>
          <a:ea typeface="+mn-ea"/>
          <a:cs typeface="+mn-cs"/>
        </a:defRPr>
      </a:lvl6pPr>
      <a:lvl7pPr marL="2743200" algn="l" rtl="0" eaLnBrk="1" latinLnBrk="0" hangingPunct="1">
        <a:defRPr kumimoji="0" lang="es-ES" kern="1200">
          <a:solidFill>
            <a:schemeClr val="tx1"/>
          </a:solidFill>
          <a:latin typeface="+mn-lt"/>
          <a:ea typeface="+mn-ea"/>
          <a:cs typeface="+mn-cs"/>
        </a:defRPr>
      </a:lvl7pPr>
      <a:lvl8pPr marL="3200400" algn="l" rtl="0" eaLnBrk="1" latinLnBrk="0" hangingPunct="1">
        <a:defRPr kumimoji="0" lang="es-ES" kern="1200">
          <a:solidFill>
            <a:schemeClr val="tx1"/>
          </a:solidFill>
          <a:latin typeface="+mn-lt"/>
          <a:ea typeface="+mn-ea"/>
          <a:cs typeface="+mn-cs"/>
        </a:defRPr>
      </a:lvl8pPr>
      <a:lvl9pPr marL="3657600" algn="l" rtl="0" eaLnBrk="1" latinLnBrk="0" hangingPunct="1">
        <a:defRPr kumimoji="0" lang="es-ES"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11.jpg"/></Relationships>
</file>

<file path=ppt/slides/_rels/slide3.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11.jpg"/></Relationships>
</file>

<file path=ppt/slides/_rels/slide4.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11.jpg"/></Relationships>
</file>

<file path=ppt/slides/_rels/slide5.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12.jpg"/></Relationships>
</file>

<file path=ppt/slides/_rels/slide6.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12.jpg"/></Relationships>
</file>

<file path=ppt/slides/_rels/slide7.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12.jpg"/></Relationships>
</file>

<file path=ppt/slides/_rels/slide8.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10" Type="http://schemas.openxmlformats.org/officeDocument/2006/relationships/image" Target="../media/image13.gif"/><Relationship Id="rId4" Type="http://schemas.openxmlformats.org/officeDocument/2006/relationships/image" Target="../media/image6.jpeg"/><Relationship Id="rId9" Type="http://schemas.openxmlformats.org/officeDocument/2006/relationships/image" Target="../media/image12.jpg"/></Relationships>
</file>

<file path=ppt/slides/_rels/slide9.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14.jpg"/></Relationships>
</file>

<file path=ppt/slides/_rels/slide10.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15.jpg"/></Relationships>
</file>

<file path=ppt/slides/_rels/slide11.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16.jpg"/></Relationships>
</file>

<file path=ppt/slides/_rels/slide12.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16.jpg"/></Relationships>
</file>

<file path=ppt/slides/_rels/slide13.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17.jpg"/></Relationships>
</file>

<file path=ppt/slides/_rels/slide14.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17.jpg"/></Relationships>
</file>

<file path=ppt/slides/_rels/slide15.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18.jpg"/></Relationships>
</file>

<file path=ppt/slides/_rels/slide16.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19.jpg"/></Relationships>
</file>

<file path=ppt/slides/_rels/slide17.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20.jpg"/></Relationships>
</file>

<file path=ppt/slides/_rels/slide18.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21.jp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 Id="rId9" Type="http://schemas.openxmlformats.org/officeDocument/2006/relationships/image" Target="../media/image10.jpg"/></Relationships>
</file>

<file path=ppt/slides/_rels/slide19.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21.jp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 Id="rId9" Type="http://schemas.openxmlformats.org/officeDocument/2006/relationships/image" Target="../media/image10.jpg"/></Relationships>
</file>

<file path=ppt/slides/_rels/slide20.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21.jp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 Id="rId9" Type="http://schemas.openxmlformats.org/officeDocument/2006/relationships/image" Target="../media/image10.jpg"/></Relationships>
</file>

<file path=ppt/slides/_rels/slide21.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21.jp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 Id="rId9" Type="http://schemas.openxmlformats.org/officeDocument/2006/relationships/image" Target="../media/image10.jpg"/></Relationships>
</file>

<file path=ppt/slides/_rels/slide22.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22.jpg"/></Relationships>
</file>

<file path=ppt/slides/_rels/slide23.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23.jpg"/></Relationships>
</file>

<file path=ppt/slides/_rels/slide24.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24.png"/></Relationships>
</file>

<file path=ppt/slides/_rels/slide25.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25.png"/></Relationships>
</file>

<file path=ppt/slides/_rels/slide26.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25.png"/></Relationships>
</file>

<file path=ppt/slides/_rels/slide27.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26.jpg"/></Relationships>
</file>

<file path=ppt/slides/_rels/slide28.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27.jpg"/></Relationships>
</file>

<file path=ppt/slides/_rels/slide29.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28.jpg"/></Relationships>
</file>

<file path=ppt/slides/_rels/slide30.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29.jpg"/></Relationships>
</file>

<file path=ppt/slides/_rels/slide31.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0.jp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 Id="rId9" Type="http://schemas.openxmlformats.org/officeDocument/2006/relationships/image" Target="../media/image10.jpg"/></Relationships>
</file>

<file path=ppt/slides/_rels/slide32.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0.jp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 Id="rId9" Type="http://schemas.openxmlformats.org/officeDocument/2006/relationships/image" Target="../media/image10.jpg"/></Relationships>
</file>

<file path=ppt/slides/_rels/slide33.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31.jpg"/></Relationships>
</file>

<file path=ppt/slides/_rels/slide34.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32.jpg"/></Relationships>
</file>

<file path=ppt/slides/_rels/slide35.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33.gif"/></Relationships>
</file>

<file path=ppt/slides/_rels/slide36.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34.jpg"/></Relationships>
</file>

<file path=ppt/slides/_rels/slide37.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34.jpg"/></Relationships>
</file>

<file path=ppt/slides/_rels/slide38.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35.png"/></Relationships>
</file>

<file path=ppt/slides/_rels/slide39.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36.jpg"/></Relationships>
</file>

<file path=ppt/slides/_rels/slide40.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37.jpg"/></Relationships>
</file>

<file path=ppt/slides/_rels/slide41.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37.jpg"/></Relationships>
</file>

<file path=ppt/slides/_rels/slide42.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43.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38.jpg"/></Relationships>
</file>

<file path=ppt/slides/_rels/slide44.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39.jpg"/></Relationships>
</file>

<file path=ppt/slides/_rels/slide45.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40.jpg"/></Relationships>
</file>

<file path=ppt/slides/_rels/slide46.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41.jpg"/></Relationships>
</file>

<file path=ppt/slides/_rels/slide47.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42.jpeg"/></Relationships>
</file>

<file path=ppt/slides/_rels/slide48.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43.png"/></Relationships>
</file>

<file path=ppt/slides/_rels/slide49.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44.jpg"/></Relationships>
</file>

<file path=ppt/slides/_rels/slide50.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45.jpg"/></Relationships>
</file>

<file path=ppt/slides/_rels/slide51.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46.jpg"/></Relationships>
</file>

<file path=ppt/slides/_rels/slide52.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46.jpg"/></Relationships>
</file>

<file path=ppt/slides/_rels/slide53.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47.jpg"/></Relationships>
</file>

<file path=ppt/slides/_rels/slide54.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48.png"/></Relationships>
</file>

<file path=ppt/slides/_rels/slide55.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49.jpg"/></Relationships>
</file>

<file path=ppt/slides/_rels/slide56.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50.jpg"/></Relationships>
</file>

<file path=ppt/slides/_rels/slide57.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51.jpg"/></Relationships>
</file>

<file path=ppt/slides/_rels/slide58.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52.jpg"/></Relationships>
</file>

<file path=ppt/slides/_rels/slide59.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53.jpg"/></Relationships>
</file>

<file path=ppt/slides/_rels/slide60.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54.jpg"/></Relationships>
</file>

<file path=ppt/slides/_rels/slide61.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10.jp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62.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10.jp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63.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10.jp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64.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10.jp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65.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10.jp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66.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10.jp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67.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10.jp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68.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10.jpg"/><Relationship Id="rId7" Type="http://schemas.openxmlformats.org/officeDocument/2006/relationships/image" Target="../media/image7.jpeg"/><Relationship Id="rId2" Type="http://schemas.openxmlformats.org/officeDocument/2006/relationships/image" Target="../media/image55.jp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 Id="rId9" Type="http://schemas.openxmlformats.org/officeDocument/2006/relationships/image" Target="../media/image9.jpeg"/></Relationships>
</file>

<file path=ppt/slides/_rels/slide69.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10.jpg"/><Relationship Id="rId7" Type="http://schemas.openxmlformats.org/officeDocument/2006/relationships/image" Target="../media/image7.jpeg"/><Relationship Id="rId2" Type="http://schemas.openxmlformats.org/officeDocument/2006/relationships/image" Target="../media/image55.jp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 Id="rId9" Type="http://schemas.openxmlformats.org/officeDocument/2006/relationships/image" Target="../media/image9.jpeg"/></Relationships>
</file>

<file path=ppt/slides/_rels/slide70.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10.jp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71.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10.jp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72.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10.jp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73.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10.jp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19 Rectángulo"/>
          <p:cNvSpPr/>
          <p:nvPr/>
        </p:nvSpPr>
        <p:spPr>
          <a:xfrm>
            <a:off x="7467599" y="3857628"/>
            <a:ext cx="1462119" cy="15335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Rectangle 1"/>
          <p:cNvSpPr>
            <a:spLocks noGrp="1"/>
          </p:cNvSpPr>
          <p:nvPr>
            <p:ph type="body" sz="quarter" idx="10"/>
          </p:nvPr>
        </p:nvSpPr>
        <p:spPr>
          <a:solidFill>
            <a:srgbClr val="161BF6"/>
          </a:solidFill>
        </p:spPr>
        <p:txBody>
          <a:bodyPr/>
          <a:lstStyle>
            <a:extLst/>
          </a:lstStyle>
          <a:p>
            <a:pPr algn="ctr"/>
            <a:r>
              <a:rPr lang="es-ES" sz="4400" dirty="0" smtClean="0">
                <a:latin typeface="Berlin Sans FB Demi" pitchFamily="34" charset="0"/>
              </a:rPr>
              <a:t>Código de Ética y Valores</a:t>
            </a:r>
            <a:endParaRPr lang="es-ES" sz="4400" dirty="0">
              <a:latin typeface="Berlin Sans FB Demi" pitchFamily="34" charset="0"/>
            </a:endParaRPr>
          </a:p>
        </p:txBody>
      </p:sp>
      <p:sp>
        <p:nvSpPr>
          <p:cNvPr id="7" name="Rectangle 6"/>
          <p:cNvSpPr>
            <a:spLocks noGrp="1"/>
          </p:cNvSpPr>
          <p:nvPr>
            <p:ph type="body" sz="quarter" idx="15"/>
          </p:nvPr>
        </p:nvSpPr>
        <p:spPr>
          <a:xfrm rot="16200000">
            <a:off x="7253294" y="366706"/>
            <a:ext cx="1419211" cy="990600"/>
          </a:xfrm>
        </p:spPr>
        <p:txBody>
          <a:bodyPr/>
          <a:lstStyle/>
          <a:p>
            <a:r>
              <a:rPr smtClean="0">
                <a:latin typeface="Berlin Sans FB Demi" pitchFamily="34" charset="0"/>
              </a:rPr>
              <a:t>Infibagué</a:t>
            </a:r>
            <a:endParaRPr lang="es-ES" dirty="0">
              <a:latin typeface="Berlin Sans FB Demi" pitchFamily="34" charset="0"/>
            </a:endParaRPr>
          </a:p>
        </p:txBody>
      </p:sp>
      <p:pic>
        <p:nvPicPr>
          <p:cNvPr id="18" name="Picture 6" descr="M:\Documentos\Logos\banfuturo.jpg"/>
          <p:cNvPicPr>
            <a:picLocks noChangeAspect="1" noChangeArrowheads="1"/>
          </p:cNvPicPr>
          <p:nvPr/>
        </p:nvPicPr>
        <p:blipFill>
          <a:blip r:embed="rId3"/>
          <a:srcRect/>
          <a:stretch>
            <a:fillRect/>
          </a:stretch>
        </p:blipFill>
        <p:spPr bwMode="auto">
          <a:xfrm>
            <a:off x="7467599" y="4714884"/>
            <a:ext cx="1319244" cy="613416"/>
          </a:xfrm>
          <a:prstGeom prst="rect">
            <a:avLst/>
          </a:prstGeom>
          <a:noFill/>
        </p:spPr>
      </p:pic>
      <p:pic>
        <p:nvPicPr>
          <p:cNvPr id="19" name="Picture 4" descr="\\Auxsistemas2\prensa\IMG_2479.JPG"/>
          <p:cNvPicPr>
            <a:picLocks noChangeAspect="1" noChangeArrowheads="1"/>
          </p:cNvPicPr>
          <p:nvPr/>
        </p:nvPicPr>
        <p:blipFill>
          <a:blip r:embed="rId4"/>
          <a:stretch>
            <a:fillRect/>
          </a:stretch>
        </p:blipFill>
        <p:spPr bwMode="auto">
          <a:xfrm>
            <a:off x="7467599" y="4000504"/>
            <a:ext cx="1323125" cy="605351"/>
          </a:xfrm>
          <a:prstGeom prst="rect">
            <a:avLst/>
          </a:prstGeom>
          <a:noFill/>
        </p:spPr>
      </p:pic>
      <p:pic>
        <p:nvPicPr>
          <p:cNvPr id="3" name="2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693" y="908720"/>
            <a:ext cx="7048587" cy="3922969"/>
          </a:xfrm>
          <a:prstGeom prst="rect">
            <a:avLst/>
          </a:prstGeom>
        </p:spPr>
      </p:pic>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Auxsistemas2\prensa\JULIO 17 2012 3.JPG"/>
          <p:cNvPicPr>
            <a:picLocks noChangeAspect="1" noChangeArrowheads="1"/>
          </p:cNvPicPr>
          <p:nvPr/>
        </p:nvPicPr>
        <p:blipFill>
          <a:blip r:embed="rId2"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3"/>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5"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6"/>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7"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2"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3"/>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5"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6186309"/>
          </a:xfrm>
          <a:prstGeom prst="rect">
            <a:avLst/>
          </a:prstGeom>
          <a:noFill/>
        </p:spPr>
        <p:txBody>
          <a:bodyPr wrap="square" rtlCol="0">
            <a:spAutoFit/>
          </a:bodyPr>
          <a:lstStyle/>
          <a:p>
            <a:pPr algn="ctr"/>
            <a:endParaRPr sz="2000" dirty="0" smtClean="0">
              <a:latin typeface="Berlin Sans FB Demi" pitchFamily="34" charset="0"/>
            </a:endParaRPr>
          </a:p>
          <a:p>
            <a:pPr algn="ctr"/>
            <a:r>
              <a:rPr sz="2800" dirty="0" smtClean="0">
                <a:latin typeface="Berlin Sans FB Demi" pitchFamily="34" charset="0"/>
              </a:rPr>
              <a:t>INTRODUCCIÓN</a:t>
            </a:r>
          </a:p>
          <a:p>
            <a:pPr algn="ctr"/>
            <a:endParaRPr dirty="0" smtClean="0">
              <a:latin typeface="Berlin Sans FB Demi" pitchFamily="34" charset="0"/>
            </a:endParaRPr>
          </a:p>
          <a:p>
            <a:pPr lvl="0"/>
            <a:endParaRPr dirty="0" smtClean="0"/>
          </a:p>
          <a:p>
            <a:endParaRPr dirty="0" smtClean="0"/>
          </a:p>
          <a:p>
            <a:endParaRPr dirty="0" smtClean="0"/>
          </a:p>
          <a:p>
            <a:endParaRPr dirty="0" smtClean="0"/>
          </a:p>
          <a:p>
            <a:pPr algn="just"/>
            <a:r>
              <a:rPr dirty="0" smtClean="0"/>
              <a:t> </a:t>
            </a:r>
            <a:endParaRPr lang="es-ES" sz="2000" dirty="0"/>
          </a:p>
          <a:p>
            <a:pPr algn="just"/>
            <a:endParaRPr lang="es-CO" sz="2400" dirty="0" smtClean="0">
              <a:latin typeface="Clarendon" pitchFamily="18" charset="0"/>
            </a:endParaRPr>
          </a:p>
          <a:p>
            <a:pPr algn="just"/>
            <a:endParaRPr lang="es-CO" sz="2400" dirty="0">
              <a:latin typeface="Clarendon" pitchFamily="18" charset="0"/>
            </a:endParaRPr>
          </a:p>
          <a:p>
            <a:pPr algn="just"/>
            <a:r>
              <a:rPr lang="es-CO" sz="2400" dirty="0" smtClean="0">
                <a:latin typeface="Clarendon" pitchFamily="18" charset="0"/>
              </a:rPr>
              <a:t>El </a:t>
            </a:r>
            <a:r>
              <a:rPr lang="es-CO" sz="2400" dirty="0">
                <a:latin typeface="Clarendon" pitchFamily="18" charset="0"/>
              </a:rPr>
              <a:t>código de ética y valores se adopta a través del </a:t>
            </a:r>
            <a:r>
              <a:rPr lang="es-CO" sz="2400" dirty="0">
                <a:solidFill>
                  <a:schemeClr val="tx2">
                    <a:lumMod val="75000"/>
                  </a:schemeClr>
                </a:solidFill>
                <a:effectLst>
                  <a:outerShdw blurRad="38100" dist="38100" dir="2700000" algn="tl">
                    <a:srgbClr val="000000">
                      <a:alpha val="43137"/>
                    </a:srgbClr>
                  </a:outerShdw>
                </a:effectLst>
                <a:latin typeface="Clarendon" pitchFamily="18" charset="0"/>
              </a:rPr>
              <a:t>ACUERDO DE CONSEJO DIRECTIVO No. 002 del (10 de mayo de 2007)</a:t>
            </a:r>
            <a:r>
              <a:rPr lang="es-CO" sz="2400" dirty="0">
                <a:latin typeface="Clarendon" pitchFamily="18" charset="0"/>
              </a:rPr>
              <a:t> Por medio del cual se expide el código e Ética y Valores del Instituto. Y se actualiza por medio de la </a:t>
            </a:r>
            <a:r>
              <a:rPr lang="es-CO" sz="2400" dirty="0">
                <a:solidFill>
                  <a:schemeClr val="tx2">
                    <a:lumMod val="75000"/>
                  </a:schemeClr>
                </a:solidFill>
                <a:effectLst>
                  <a:outerShdw blurRad="38100" dist="38100" dir="2700000" algn="tl">
                    <a:srgbClr val="000000">
                      <a:alpha val="43137"/>
                    </a:srgbClr>
                  </a:outerShdw>
                </a:effectLst>
                <a:latin typeface="Clarendon" pitchFamily="18" charset="0"/>
              </a:rPr>
              <a:t>R</a:t>
            </a:r>
            <a:r>
              <a:rPr lang="es-CO" sz="2400" dirty="0" smtClean="0">
                <a:solidFill>
                  <a:schemeClr val="tx2">
                    <a:lumMod val="75000"/>
                  </a:schemeClr>
                </a:solidFill>
                <a:effectLst>
                  <a:outerShdw blurRad="38100" dist="38100" dir="2700000" algn="tl">
                    <a:srgbClr val="000000">
                      <a:alpha val="43137"/>
                    </a:srgbClr>
                  </a:outerShdw>
                </a:effectLst>
                <a:latin typeface="Clarendon" pitchFamily="18" charset="0"/>
              </a:rPr>
              <a:t>esolución </a:t>
            </a:r>
            <a:r>
              <a:rPr lang="es-CO" sz="2400" dirty="0">
                <a:solidFill>
                  <a:schemeClr val="tx2">
                    <a:lumMod val="75000"/>
                  </a:schemeClr>
                </a:solidFill>
                <a:effectLst>
                  <a:outerShdw blurRad="38100" dist="38100" dir="2700000" algn="tl">
                    <a:srgbClr val="000000">
                      <a:alpha val="43137"/>
                    </a:srgbClr>
                  </a:outerShdw>
                </a:effectLst>
                <a:latin typeface="Clarendon" pitchFamily="18" charset="0"/>
              </a:rPr>
              <a:t>de </a:t>
            </a:r>
            <a:r>
              <a:rPr lang="es-CO" sz="2400" dirty="0" smtClean="0">
                <a:solidFill>
                  <a:schemeClr val="tx2">
                    <a:lumMod val="75000"/>
                  </a:schemeClr>
                </a:solidFill>
                <a:effectLst>
                  <a:outerShdw blurRad="38100" dist="38100" dir="2700000" algn="tl">
                    <a:srgbClr val="000000">
                      <a:alpha val="43137"/>
                    </a:srgbClr>
                  </a:outerShdw>
                </a:effectLst>
                <a:latin typeface="Clarendon" pitchFamily="18" charset="0"/>
              </a:rPr>
              <a:t>Gerencia No</a:t>
            </a:r>
            <a:r>
              <a:rPr lang="es-CO" sz="2400" dirty="0">
                <a:solidFill>
                  <a:schemeClr val="tx2">
                    <a:lumMod val="75000"/>
                  </a:schemeClr>
                </a:solidFill>
                <a:effectLst>
                  <a:outerShdw blurRad="38100" dist="38100" dir="2700000" algn="tl">
                    <a:srgbClr val="000000">
                      <a:alpha val="43137"/>
                    </a:srgbClr>
                  </a:outerShdw>
                </a:effectLst>
                <a:latin typeface="Clarendon" pitchFamily="18" charset="0"/>
              </a:rPr>
              <a:t>. 432 del 30 de octubre de 2014.</a:t>
            </a:r>
            <a:r>
              <a:rPr sz="2400" dirty="0" smtClean="0">
                <a:solidFill>
                  <a:schemeClr val="tx2">
                    <a:lumMod val="75000"/>
                  </a:schemeClr>
                </a:solidFill>
                <a:effectLst>
                  <a:outerShdw blurRad="38100" dist="38100" dir="2700000" algn="tl">
                    <a:srgbClr val="000000">
                      <a:alpha val="43137"/>
                    </a:srgbClr>
                  </a:outerShdw>
                </a:effectLst>
                <a:latin typeface="Eurostile Bold" pitchFamily="34" charset="0"/>
              </a:rPr>
              <a:t> </a:t>
            </a:r>
            <a:r>
              <a:rPr sz="2000" dirty="0" smtClean="0">
                <a:solidFill>
                  <a:schemeClr val="tx2">
                    <a:lumMod val="75000"/>
                  </a:schemeClr>
                </a:solidFill>
                <a:effectLst>
                  <a:outerShdw blurRad="38100" dist="38100" dir="2700000" algn="tl">
                    <a:srgbClr val="000000">
                      <a:alpha val="43137"/>
                    </a:srgbClr>
                  </a:outerShdw>
                </a:effectLst>
              </a:rPr>
              <a:t> </a:t>
            </a:r>
          </a:p>
        </p:txBody>
      </p:sp>
      <p:pic>
        <p:nvPicPr>
          <p:cNvPr id="4" name="3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pic>
        <p:nvPicPr>
          <p:cNvPr id="9" name="8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029275" y="1285875"/>
            <a:ext cx="2143125" cy="2143125"/>
          </a:xfrm>
          <a:prstGeom prst="rect">
            <a:avLst/>
          </a:prstGeom>
        </p:spPr>
      </p:pic>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Auxsistemas2\prensa\JULIO 17 2012 3.JPG"/>
          <p:cNvPicPr>
            <a:picLocks noChangeAspect="1" noChangeArrowheads="1"/>
          </p:cNvPicPr>
          <p:nvPr/>
        </p:nvPicPr>
        <p:blipFill>
          <a:blip r:embed="rId2"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3"/>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5"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6"/>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7"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2"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3"/>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5"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6186309"/>
          </a:xfrm>
          <a:prstGeom prst="rect">
            <a:avLst/>
          </a:prstGeom>
          <a:noFill/>
        </p:spPr>
        <p:txBody>
          <a:bodyPr wrap="square" rtlCol="0">
            <a:spAutoFit/>
          </a:bodyPr>
          <a:lstStyle/>
          <a:p>
            <a:pPr algn="ctr"/>
            <a:endParaRPr sz="2000" dirty="0" smtClean="0">
              <a:latin typeface="Berlin Sans FB Demi" pitchFamily="34" charset="0"/>
            </a:endParaRPr>
          </a:p>
          <a:p>
            <a:pPr algn="ctr"/>
            <a:r>
              <a:rPr sz="2800" dirty="0" smtClean="0">
                <a:latin typeface="Berlin Sans FB Demi" pitchFamily="34" charset="0"/>
              </a:rPr>
              <a:t>INTRODUCCIÓN</a:t>
            </a:r>
          </a:p>
          <a:p>
            <a:pPr algn="ctr"/>
            <a:endParaRPr dirty="0" smtClean="0">
              <a:latin typeface="Berlin Sans FB Demi" pitchFamily="34" charset="0"/>
            </a:endParaRPr>
          </a:p>
          <a:p>
            <a:pPr lvl="0"/>
            <a:endParaRPr dirty="0" smtClean="0"/>
          </a:p>
          <a:p>
            <a:endParaRPr dirty="0" smtClean="0"/>
          </a:p>
          <a:p>
            <a:endParaRPr dirty="0" smtClean="0"/>
          </a:p>
          <a:p>
            <a:endParaRPr dirty="0" smtClean="0"/>
          </a:p>
          <a:p>
            <a:pPr algn="just"/>
            <a:r>
              <a:rPr dirty="0" smtClean="0"/>
              <a:t> </a:t>
            </a:r>
            <a:endParaRPr lang="es-ES" sz="2000" dirty="0"/>
          </a:p>
          <a:p>
            <a:pPr algn="just"/>
            <a:endParaRPr lang="es-CO" sz="2400" dirty="0" smtClean="0">
              <a:latin typeface="Clarendon" pitchFamily="18" charset="0"/>
            </a:endParaRPr>
          </a:p>
          <a:p>
            <a:pPr algn="just"/>
            <a:endParaRPr lang="es-CO" sz="2400" dirty="0">
              <a:latin typeface="Clarendon" pitchFamily="18" charset="0"/>
            </a:endParaRPr>
          </a:p>
          <a:p>
            <a:pPr algn="just"/>
            <a:r>
              <a:rPr lang="es-CO" sz="2400" dirty="0">
                <a:latin typeface="Clarendon" pitchFamily="18" charset="0"/>
              </a:rPr>
              <a:t>Los </a:t>
            </a:r>
            <a:r>
              <a:rPr lang="es-CO" sz="2400" dirty="0">
                <a:solidFill>
                  <a:schemeClr val="tx2">
                    <a:lumMod val="75000"/>
                  </a:schemeClr>
                </a:solidFill>
                <a:effectLst>
                  <a:outerShdw blurRad="38100" dist="38100" dir="2700000" algn="tl">
                    <a:srgbClr val="000000">
                      <a:alpha val="43137"/>
                    </a:srgbClr>
                  </a:outerShdw>
                </a:effectLst>
                <a:latin typeface="Clarendon" pitchFamily="18" charset="0"/>
              </a:rPr>
              <a:t>Principios</a:t>
            </a:r>
            <a:r>
              <a:rPr lang="es-CO" sz="2400" dirty="0">
                <a:latin typeface="Clarendon" pitchFamily="18" charset="0"/>
              </a:rPr>
              <a:t> y los </a:t>
            </a:r>
            <a:r>
              <a:rPr lang="es-CO" sz="2400" dirty="0">
                <a:solidFill>
                  <a:schemeClr val="tx2">
                    <a:lumMod val="75000"/>
                  </a:schemeClr>
                </a:solidFill>
                <a:effectLst>
                  <a:outerShdw blurRad="38100" dist="38100" dir="2700000" algn="tl">
                    <a:srgbClr val="000000">
                      <a:alpha val="43137"/>
                    </a:srgbClr>
                  </a:outerShdw>
                </a:effectLst>
                <a:latin typeface="Clarendon" pitchFamily="18" charset="0"/>
              </a:rPr>
              <a:t>Valores</a:t>
            </a:r>
            <a:r>
              <a:rPr lang="es-CO" sz="2400" dirty="0">
                <a:latin typeface="Clarendon" pitchFamily="18" charset="0"/>
              </a:rPr>
              <a:t> son factores fundamentales que direccionan el adecuado manejo de las organizaciones y permiten generar la sinergia necesaria para que los recursos físicos, económicos y tecnológicos, soporten el desarrollo Económico y social de las comunidades</a:t>
            </a:r>
            <a:r>
              <a:rPr lang="es-CO" sz="2400" dirty="0" smtClean="0">
                <a:solidFill>
                  <a:schemeClr val="tx2">
                    <a:lumMod val="75000"/>
                  </a:schemeClr>
                </a:solidFill>
                <a:effectLst>
                  <a:outerShdw blurRad="38100" dist="38100" dir="2700000" algn="tl">
                    <a:srgbClr val="000000">
                      <a:alpha val="43137"/>
                    </a:srgbClr>
                  </a:outerShdw>
                </a:effectLst>
                <a:latin typeface="Clarendon" pitchFamily="18" charset="0"/>
              </a:rPr>
              <a:t>.</a:t>
            </a:r>
            <a:r>
              <a:rPr sz="2400" dirty="0" smtClean="0">
                <a:solidFill>
                  <a:schemeClr val="tx2">
                    <a:lumMod val="75000"/>
                  </a:schemeClr>
                </a:solidFill>
                <a:effectLst>
                  <a:outerShdw blurRad="38100" dist="38100" dir="2700000" algn="tl">
                    <a:srgbClr val="000000">
                      <a:alpha val="43137"/>
                    </a:srgbClr>
                  </a:outerShdw>
                </a:effectLst>
                <a:latin typeface="Eurostile Bold" pitchFamily="34" charset="0"/>
              </a:rPr>
              <a:t> </a:t>
            </a:r>
            <a:r>
              <a:rPr sz="2000" dirty="0" smtClean="0">
                <a:solidFill>
                  <a:schemeClr val="tx2">
                    <a:lumMod val="75000"/>
                  </a:schemeClr>
                </a:solidFill>
                <a:effectLst>
                  <a:outerShdw blurRad="38100" dist="38100" dir="2700000" algn="tl">
                    <a:srgbClr val="000000">
                      <a:alpha val="43137"/>
                    </a:srgbClr>
                  </a:outerShdw>
                </a:effectLst>
              </a:rPr>
              <a:t> </a:t>
            </a:r>
          </a:p>
        </p:txBody>
      </p:sp>
      <p:pic>
        <p:nvPicPr>
          <p:cNvPr id="4" name="3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pic>
        <p:nvPicPr>
          <p:cNvPr id="9" name="8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029275" y="1285875"/>
            <a:ext cx="2143125" cy="2143125"/>
          </a:xfrm>
          <a:prstGeom prst="rect">
            <a:avLst/>
          </a:prstGeom>
        </p:spPr>
      </p:pic>
    </p:spTree>
    <p:extLst>
      <p:ext uri="{BB962C8B-B14F-4D97-AF65-F5344CB8AC3E}">
        <p14:creationId xmlns:p14="http://schemas.microsoft.com/office/powerpoint/2010/main" val="3166719940"/>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Auxsistemas2\prensa\JULIO 17 2012 3.JPG"/>
          <p:cNvPicPr>
            <a:picLocks noChangeAspect="1" noChangeArrowheads="1"/>
          </p:cNvPicPr>
          <p:nvPr/>
        </p:nvPicPr>
        <p:blipFill>
          <a:blip r:embed="rId2"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3"/>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5"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6"/>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7"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2"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3"/>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5"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5816977"/>
          </a:xfrm>
          <a:prstGeom prst="rect">
            <a:avLst/>
          </a:prstGeom>
          <a:noFill/>
        </p:spPr>
        <p:txBody>
          <a:bodyPr wrap="square" rtlCol="0">
            <a:spAutoFit/>
          </a:bodyPr>
          <a:lstStyle/>
          <a:p>
            <a:pPr algn="ctr"/>
            <a:endParaRPr sz="2000" dirty="0" smtClean="0">
              <a:latin typeface="Berlin Sans FB Demi" pitchFamily="34" charset="0"/>
            </a:endParaRPr>
          </a:p>
          <a:p>
            <a:pPr algn="ctr"/>
            <a:r>
              <a:rPr sz="2800" dirty="0" smtClean="0">
                <a:latin typeface="Berlin Sans FB Demi" pitchFamily="34" charset="0"/>
              </a:rPr>
              <a:t>INTRODUCCIÓN</a:t>
            </a:r>
          </a:p>
          <a:p>
            <a:pPr algn="ctr"/>
            <a:endParaRPr dirty="0" smtClean="0">
              <a:latin typeface="Berlin Sans FB Demi" pitchFamily="34" charset="0"/>
            </a:endParaRPr>
          </a:p>
          <a:p>
            <a:pPr lvl="0"/>
            <a:endParaRPr dirty="0" smtClean="0"/>
          </a:p>
          <a:p>
            <a:endParaRPr dirty="0" smtClean="0"/>
          </a:p>
          <a:p>
            <a:endParaRPr dirty="0" smtClean="0"/>
          </a:p>
          <a:p>
            <a:endParaRPr dirty="0" smtClean="0"/>
          </a:p>
          <a:p>
            <a:pPr algn="just"/>
            <a:r>
              <a:rPr dirty="0" smtClean="0"/>
              <a:t> </a:t>
            </a:r>
            <a:endParaRPr lang="es-ES" sz="2000" dirty="0"/>
          </a:p>
          <a:p>
            <a:pPr algn="just"/>
            <a:endParaRPr lang="es-CO" sz="2400" dirty="0" smtClean="0">
              <a:latin typeface="Clarendon" pitchFamily="18" charset="0"/>
            </a:endParaRPr>
          </a:p>
          <a:p>
            <a:pPr algn="just"/>
            <a:endParaRPr lang="es-CO" sz="2400" dirty="0">
              <a:latin typeface="Clarendon" pitchFamily="18" charset="0"/>
            </a:endParaRPr>
          </a:p>
          <a:p>
            <a:pPr algn="just"/>
            <a:r>
              <a:rPr lang="es-CO" sz="2400" dirty="0">
                <a:latin typeface="Clarendon" pitchFamily="18" charset="0"/>
              </a:rPr>
              <a:t>El </a:t>
            </a:r>
            <a:r>
              <a:rPr lang="es-CO" sz="2400" dirty="0">
                <a:solidFill>
                  <a:schemeClr val="tx2">
                    <a:lumMod val="75000"/>
                  </a:schemeClr>
                </a:solidFill>
                <a:effectLst>
                  <a:outerShdw blurRad="38100" dist="38100" dir="2700000" algn="tl">
                    <a:srgbClr val="000000">
                      <a:alpha val="43137"/>
                    </a:srgbClr>
                  </a:outerShdw>
                </a:effectLst>
                <a:latin typeface="Clarendon" pitchFamily="18" charset="0"/>
              </a:rPr>
              <a:t>Instituto de Financiamiento, Promoción y Desarrollo de Ibagué,” INFIBAGUE”,  </a:t>
            </a:r>
            <a:r>
              <a:rPr lang="es-CO" sz="2400" dirty="0">
                <a:latin typeface="Clarendon" pitchFamily="18" charset="0"/>
              </a:rPr>
              <a:t>considera de gran importancia, la recuperación de los Principios y Valores al interior del Instituto y en nuestra ciudad, buscando siempre la transparencia en la </a:t>
            </a:r>
            <a:r>
              <a:rPr lang="es-CO" sz="2400" dirty="0" smtClean="0">
                <a:latin typeface="Clarendon" pitchFamily="18" charset="0"/>
              </a:rPr>
              <a:t>gestión</a:t>
            </a:r>
            <a:r>
              <a:rPr lang="es-CO" sz="2400" dirty="0" smtClean="0">
                <a:solidFill>
                  <a:schemeClr val="tx2">
                    <a:lumMod val="75000"/>
                  </a:schemeClr>
                </a:solidFill>
                <a:effectLst>
                  <a:outerShdw blurRad="38100" dist="38100" dir="2700000" algn="tl">
                    <a:srgbClr val="000000">
                      <a:alpha val="43137"/>
                    </a:srgbClr>
                  </a:outerShdw>
                </a:effectLst>
                <a:latin typeface="Clarendon" pitchFamily="18" charset="0"/>
              </a:rPr>
              <a:t>.</a:t>
            </a:r>
            <a:r>
              <a:rPr sz="2400" dirty="0" smtClean="0">
                <a:solidFill>
                  <a:schemeClr val="tx2">
                    <a:lumMod val="75000"/>
                  </a:schemeClr>
                </a:solidFill>
                <a:effectLst>
                  <a:outerShdw blurRad="38100" dist="38100" dir="2700000" algn="tl">
                    <a:srgbClr val="000000">
                      <a:alpha val="43137"/>
                    </a:srgbClr>
                  </a:outerShdw>
                </a:effectLst>
                <a:latin typeface="Eurostile Bold" pitchFamily="34" charset="0"/>
              </a:rPr>
              <a:t> </a:t>
            </a:r>
            <a:r>
              <a:rPr sz="2000" dirty="0" smtClean="0">
                <a:solidFill>
                  <a:schemeClr val="tx2">
                    <a:lumMod val="75000"/>
                  </a:schemeClr>
                </a:solidFill>
                <a:effectLst>
                  <a:outerShdw blurRad="38100" dist="38100" dir="2700000" algn="tl">
                    <a:srgbClr val="000000">
                      <a:alpha val="43137"/>
                    </a:srgbClr>
                  </a:outerShdw>
                </a:effectLst>
              </a:rPr>
              <a:t> </a:t>
            </a:r>
          </a:p>
        </p:txBody>
      </p:sp>
      <p:pic>
        <p:nvPicPr>
          <p:cNvPr id="4" name="3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pic>
        <p:nvPicPr>
          <p:cNvPr id="9" name="8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029275" y="1285875"/>
            <a:ext cx="2143125" cy="2143125"/>
          </a:xfrm>
          <a:prstGeom prst="rect">
            <a:avLst/>
          </a:prstGeom>
        </p:spPr>
      </p:pic>
    </p:spTree>
    <p:extLst>
      <p:ext uri="{BB962C8B-B14F-4D97-AF65-F5344CB8AC3E}">
        <p14:creationId xmlns:p14="http://schemas.microsoft.com/office/powerpoint/2010/main" val="3685570920"/>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Auxsistemas2\prensa\JULIO 17 2012 3.JPG"/>
          <p:cNvPicPr>
            <a:picLocks noChangeAspect="1" noChangeArrowheads="1"/>
          </p:cNvPicPr>
          <p:nvPr/>
        </p:nvPicPr>
        <p:blipFill>
          <a:blip r:embed="rId2"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3"/>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5"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6"/>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7"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2"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3"/>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5"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6647974"/>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VALORES CORPORATIVOS</a:t>
            </a: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r>
              <a:rPr lang="es-CO" sz="2400" dirty="0">
                <a:latin typeface="Clarendon" pitchFamily="18" charset="0"/>
              </a:rPr>
              <a:t>Es aquella cualidad  humana por la que cada persona elige actuar siempre  con base en la verdad  y en la autentica justicia. Obramos con rectitud, de acuerdo con los principios y normas del Instituto.  Preservamos la imagen, los bienes y activos del Instituto, somos congruentes en el pensar, sentir y actuar con moralidad y </a:t>
            </a:r>
            <a:r>
              <a:rPr lang="es-CO" sz="2400" dirty="0" smtClean="0">
                <a:latin typeface="Clarendon" pitchFamily="18" charset="0"/>
              </a:rPr>
              <a:t>ética.</a:t>
            </a:r>
            <a:endParaRPr lang="es-CO" sz="2400" dirty="0">
              <a:latin typeface="Clarendon" pitchFamily="18" charset="0"/>
            </a:endParaRPr>
          </a:p>
          <a:p>
            <a:pPr algn="just"/>
            <a:endParaRPr lang="es-CO" sz="2400" dirty="0">
              <a:latin typeface="Clarendon" pitchFamily="18" charset="0"/>
            </a:endParaRPr>
          </a:p>
        </p:txBody>
      </p:sp>
      <p:pic>
        <p:nvPicPr>
          <p:cNvPr id="4" name="3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pic>
        <p:nvPicPr>
          <p:cNvPr id="3" name="2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516216" y="1365333"/>
            <a:ext cx="1819275" cy="1600200"/>
          </a:xfrm>
          <a:prstGeom prst="rect">
            <a:avLst/>
          </a:prstGeom>
        </p:spPr>
      </p:pic>
      <p:sp>
        <p:nvSpPr>
          <p:cNvPr id="5" name="4 Rectángulo"/>
          <p:cNvSpPr/>
          <p:nvPr/>
        </p:nvSpPr>
        <p:spPr>
          <a:xfrm>
            <a:off x="2570909" y="1700808"/>
            <a:ext cx="4002186"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HONESTIDAD</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1374897972"/>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Auxsistemas2\prensa\JULIO 17 2012 3.JPG"/>
          <p:cNvPicPr>
            <a:picLocks noChangeAspect="1" noChangeArrowheads="1"/>
          </p:cNvPicPr>
          <p:nvPr/>
        </p:nvPicPr>
        <p:blipFill>
          <a:blip r:embed="rId2"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3"/>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5"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6"/>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7"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2"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3"/>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5"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5909310"/>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VALORES CORPORATIVOS</a:t>
            </a: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r>
              <a:rPr lang="es-CO" sz="2400" dirty="0">
                <a:latin typeface="Clarendon" pitchFamily="18" charset="0"/>
              </a:rPr>
              <a:t>Toda operación o acto debe estar enmarcado dentro de las más altas exigencias morales.  En este sentido, la ley y las normas que rigen al Instituto, se interpretan sin desconocer la finalidad ética que toda norma presupone</a:t>
            </a:r>
            <a:r>
              <a:rPr lang="es-CO" sz="2400" dirty="0" smtClean="0">
                <a:latin typeface="Clarendon" pitchFamily="18" charset="0"/>
              </a:rPr>
              <a:t>.</a:t>
            </a:r>
            <a:endParaRPr lang="es-CO" sz="2400" dirty="0">
              <a:latin typeface="Clarendon" pitchFamily="18" charset="0"/>
            </a:endParaRPr>
          </a:p>
          <a:p>
            <a:pPr algn="just"/>
            <a:endParaRPr lang="es-CO" sz="2400" dirty="0">
              <a:latin typeface="Clarendon" pitchFamily="18" charset="0"/>
            </a:endParaRPr>
          </a:p>
        </p:txBody>
      </p:sp>
      <p:pic>
        <p:nvPicPr>
          <p:cNvPr id="4" name="3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pic>
        <p:nvPicPr>
          <p:cNvPr id="3" name="2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516216" y="1365333"/>
            <a:ext cx="1819275" cy="1600200"/>
          </a:xfrm>
          <a:prstGeom prst="rect">
            <a:avLst/>
          </a:prstGeom>
        </p:spPr>
      </p:pic>
      <p:sp>
        <p:nvSpPr>
          <p:cNvPr id="17" name="16 Rectángulo"/>
          <p:cNvSpPr/>
          <p:nvPr/>
        </p:nvSpPr>
        <p:spPr>
          <a:xfrm>
            <a:off x="2570909" y="1700808"/>
            <a:ext cx="4002186"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HONESTIDAD</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2038105610"/>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Auxsistemas2\prensa\JULIO 17 2012 3.JPG"/>
          <p:cNvPicPr>
            <a:picLocks noChangeAspect="1" noChangeArrowheads="1"/>
          </p:cNvPicPr>
          <p:nvPr/>
        </p:nvPicPr>
        <p:blipFill>
          <a:blip r:embed="rId2"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3"/>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5"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6"/>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7"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2"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3"/>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5"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5909310"/>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VALORES CORPORATIVOS</a:t>
            </a: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r>
              <a:rPr lang="es-CO" sz="2400" dirty="0">
                <a:latin typeface="Clarendon" pitchFamily="18" charset="0"/>
              </a:rPr>
              <a:t>La moralidad tiene que ver con la buena y justa intención que debe acompañar todo negocio o acto de cara a la legislación aplicable, y al adecuado comportamiento del servidor público o contratista frente a las normas que rigen su comportamiento.</a:t>
            </a:r>
          </a:p>
          <a:p>
            <a:pPr algn="just"/>
            <a:endParaRPr lang="es-CO" sz="2400" dirty="0">
              <a:latin typeface="Clarendon" pitchFamily="18" charset="0"/>
            </a:endParaRPr>
          </a:p>
        </p:txBody>
      </p:sp>
      <p:pic>
        <p:nvPicPr>
          <p:cNvPr id="4" name="3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pic>
        <p:nvPicPr>
          <p:cNvPr id="3" name="2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516216" y="1365333"/>
            <a:ext cx="1819275" cy="1600200"/>
          </a:xfrm>
          <a:prstGeom prst="rect">
            <a:avLst/>
          </a:prstGeom>
        </p:spPr>
      </p:pic>
      <p:sp>
        <p:nvSpPr>
          <p:cNvPr id="17" name="16 Rectángulo"/>
          <p:cNvSpPr/>
          <p:nvPr/>
        </p:nvSpPr>
        <p:spPr>
          <a:xfrm>
            <a:off x="2570909" y="1700808"/>
            <a:ext cx="4002186"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HONESTIDAD</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1647437470"/>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Auxsistemas2\prensa\JULIO 17 2012 3.JPG"/>
          <p:cNvPicPr>
            <a:picLocks noChangeAspect="1" noChangeArrowheads="1"/>
          </p:cNvPicPr>
          <p:nvPr/>
        </p:nvPicPr>
        <p:blipFill>
          <a:blip r:embed="rId2"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3"/>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5"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6"/>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7"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2"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3"/>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5"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5909310"/>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VALORES CORPORATIVOS</a:t>
            </a: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r>
              <a:rPr lang="es-CO" sz="2400" dirty="0" smtClean="0">
                <a:latin typeface="Clarendon" pitchFamily="18" charset="0"/>
              </a:rPr>
              <a:t>Actúo </a:t>
            </a:r>
            <a:r>
              <a:rPr lang="es-CO" sz="2400" dirty="0">
                <a:latin typeface="Clarendon" pitchFamily="18" charset="0"/>
              </a:rPr>
              <a:t>con honestidad cuando acepto los errores que he cometido y cambio la actitud que no me permitió actuar bien. Cuando soy responsable de mis actos y obro siempre bajo los parámetros y normas que rigen el instituto. </a:t>
            </a:r>
          </a:p>
        </p:txBody>
      </p:sp>
      <p:pic>
        <p:nvPicPr>
          <p:cNvPr id="4" name="3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pic>
        <p:nvPicPr>
          <p:cNvPr id="3" name="2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516216" y="1365333"/>
            <a:ext cx="1819275" cy="1600200"/>
          </a:xfrm>
          <a:prstGeom prst="rect">
            <a:avLst/>
          </a:prstGeom>
        </p:spPr>
      </p:pic>
      <p:pic>
        <p:nvPicPr>
          <p:cNvPr id="5" name="4 Imagen"/>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771800" y="1365333"/>
            <a:ext cx="2514580" cy="2514580"/>
          </a:xfrm>
          <a:prstGeom prst="rect">
            <a:avLst/>
          </a:prstGeom>
        </p:spPr>
      </p:pic>
    </p:spTree>
    <p:extLst>
      <p:ext uri="{BB962C8B-B14F-4D97-AF65-F5344CB8AC3E}">
        <p14:creationId xmlns:p14="http://schemas.microsoft.com/office/powerpoint/2010/main" val="2558714896"/>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Auxsistemas2\prensa\JULIO 17 2012 3.JPG"/>
          <p:cNvPicPr>
            <a:picLocks noChangeAspect="1" noChangeArrowheads="1"/>
          </p:cNvPicPr>
          <p:nvPr/>
        </p:nvPicPr>
        <p:blipFill>
          <a:blip r:embed="rId2"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3"/>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5"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6"/>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7"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2"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3"/>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5"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3323987"/>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VALORES CORPORATIVOS</a:t>
            </a: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a:latin typeface="Clarendon" pitchFamily="18" charset="0"/>
            </a:endParaRPr>
          </a:p>
        </p:txBody>
      </p:sp>
      <p:pic>
        <p:nvPicPr>
          <p:cNvPr id="4" name="3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3068024" y="1365333"/>
            <a:ext cx="4002186"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HONESTIDAD</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5" name="4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891839" y="2532400"/>
            <a:ext cx="4354557" cy="4220865"/>
          </a:xfrm>
          <a:prstGeom prst="rect">
            <a:avLst/>
          </a:prstGeom>
        </p:spPr>
      </p:pic>
    </p:spTree>
    <p:extLst>
      <p:ext uri="{BB962C8B-B14F-4D97-AF65-F5344CB8AC3E}">
        <p14:creationId xmlns:p14="http://schemas.microsoft.com/office/powerpoint/2010/main" val="3835327157"/>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Auxsistemas2\prensa\JULIO 17 2012 3.JPG"/>
          <p:cNvPicPr>
            <a:picLocks noChangeAspect="1" noChangeArrowheads="1"/>
          </p:cNvPicPr>
          <p:nvPr/>
        </p:nvPicPr>
        <p:blipFill>
          <a:blip r:embed="rId2"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3"/>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5"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6"/>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7"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2"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3"/>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5"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3323987"/>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VALORES CORPORATIVOS</a:t>
            </a: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a:latin typeface="Clarendon" pitchFamily="18" charset="0"/>
            </a:endParaRPr>
          </a:p>
        </p:txBody>
      </p:sp>
      <p:pic>
        <p:nvPicPr>
          <p:cNvPr id="4" name="3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3068024" y="1365333"/>
            <a:ext cx="4002186"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HONESTIDAD</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3" name="2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014583" y="2352674"/>
            <a:ext cx="4330437" cy="4388694"/>
          </a:xfrm>
          <a:prstGeom prst="rect">
            <a:avLst/>
          </a:prstGeom>
        </p:spPr>
      </p:pic>
    </p:spTree>
    <p:extLst>
      <p:ext uri="{BB962C8B-B14F-4D97-AF65-F5344CB8AC3E}">
        <p14:creationId xmlns:p14="http://schemas.microsoft.com/office/powerpoint/2010/main" val="2471536910"/>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Auxsistemas2\prensa\JULIO 17 2012 3.JPG"/>
          <p:cNvPicPr>
            <a:picLocks noChangeAspect="1" noChangeArrowheads="1"/>
          </p:cNvPicPr>
          <p:nvPr/>
        </p:nvPicPr>
        <p:blipFill>
          <a:blip r:embed="rId2"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3"/>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5"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6"/>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7"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2"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3"/>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5"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6278642"/>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VALORES CORPORATIVOS</a:t>
            </a: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r>
              <a:rPr lang="es-CO" sz="2400" dirty="0" smtClean="0">
                <a:latin typeface="Clarendon" pitchFamily="18" charset="0"/>
              </a:rPr>
              <a:t>Es </a:t>
            </a:r>
            <a:r>
              <a:rPr lang="es-CO" sz="2400" dirty="0">
                <a:latin typeface="Clarendon" pitchFamily="18" charset="0"/>
              </a:rPr>
              <a:t>el cumplimiento de aquello que exigen las leyes de la fidelidad y el honor. Según ciertas convenciones, una persona de bien debe ser leal a los demás, a la institución para la cual trabaja y a su nación.</a:t>
            </a:r>
          </a:p>
          <a:p>
            <a:pPr algn="just"/>
            <a:endParaRPr lang="es-CO" sz="2400" dirty="0">
              <a:latin typeface="Clarendon" pitchFamily="18" charset="0"/>
            </a:endParaRPr>
          </a:p>
          <a:p>
            <a:pPr algn="just"/>
            <a:endParaRPr lang="es-CO" sz="2400" dirty="0">
              <a:latin typeface="Clarendon" pitchFamily="18" charset="0"/>
            </a:endParaRPr>
          </a:p>
        </p:txBody>
      </p:sp>
      <p:pic>
        <p:nvPicPr>
          <p:cNvPr id="4" name="3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3264498" y="1700808"/>
            <a:ext cx="2615011"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LEALTAD</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5" name="4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938063" y="1365333"/>
            <a:ext cx="2552700" cy="1790700"/>
          </a:xfrm>
          <a:prstGeom prst="rect">
            <a:avLst/>
          </a:prstGeom>
        </p:spPr>
      </p:pic>
    </p:spTree>
    <p:extLst>
      <p:ext uri="{BB962C8B-B14F-4D97-AF65-F5344CB8AC3E}">
        <p14:creationId xmlns:p14="http://schemas.microsoft.com/office/powerpoint/2010/main" val="865059849"/>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Auxsistemas2\prensa\JULIO 17 2012 3.JPG"/>
          <p:cNvPicPr>
            <a:picLocks noChangeAspect="1" noChangeArrowheads="1"/>
          </p:cNvPicPr>
          <p:nvPr/>
        </p:nvPicPr>
        <p:blipFill>
          <a:blip r:embed="rId2"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3"/>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5"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6"/>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7"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2"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3"/>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5"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6278642"/>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VALORES CORPORATIVOS</a:t>
            </a: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r>
              <a:rPr lang="es-CO" sz="2400" dirty="0">
                <a:latin typeface="Clarendon" pitchFamily="18" charset="0"/>
              </a:rPr>
              <a:t>La lealtad es una virtud que se desarrolla en la conciencia y que implica cumplir con un compromiso aun frente a circunstancias cambiantes o adversas. Se trata de una obligación que uno tiene para con el </a:t>
            </a:r>
            <a:r>
              <a:rPr lang="es-CO" sz="2400" dirty="0" smtClean="0">
                <a:latin typeface="Clarendon" pitchFamily="18" charset="0"/>
              </a:rPr>
              <a:t>prójimo.</a:t>
            </a:r>
            <a:endParaRPr lang="es-CO" sz="2400" dirty="0">
              <a:latin typeface="Clarendon" pitchFamily="18" charset="0"/>
            </a:endParaRPr>
          </a:p>
          <a:p>
            <a:pPr algn="just"/>
            <a:endParaRPr lang="es-CO" sz="2400" dirty="0">
              <a:latin typeface="Clarendon" pitchFamily="18" charset="0"/>
            </a:endParaRPr>
          </a:p>
          <a:p>
            <a:pPr algn="just"/>
            <a:endParaRPr lang="es-CO" sz="2400" dirty="0">
              <a:latin typeface="Clarendon" pitchFamily="18" charset="0"/>
            </a:endParaRPr>
          </a:p>
        </p:txBody>
      </p:sp>
      <p:pic>
        <p:nvPicPr>
          <p:cNvPr id="4" name="3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3264498" y="1700808"/>
            <a:ext cx="2615011"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LEALTAD</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5" name="4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938063" y="1365333"/>
            <a:ext cx="2552700" cy="1790700"/>
          </a:xfrm>
          <a:prstGeom prst="rect">
            <a:avLst/>
          </a:prstGeom>
        </p:spPr>
      </p:pic>
    </p:spTree>
    <p:extLst>
      <p:ext uri="{BB962C8B-B14F-4D97-AF65-F5344CB8AC3E}">
        <p14:creationId xmlns:p14="http://schemas.microsoft.com/office/powerpoint/2010/main" val="4015247232"/>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Auxsistemas2\prensa\JULIO 17 2012 3.JPG"/>
          <p:cNvPicPr>
            <a:picLocks noChangeAspect="1" noChangeArrowheads="1"/>
          </p:cNvPicPr>
          <p:nvPr/>
        </p:nvPicPr>
        <p:blipFill>
          <a:blip r:embed="rId2"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3"/>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5"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6"/>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7"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2"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3"/>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5"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5909310"/>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VALORES CORPORATIVOS</a:t>
            </a: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r>
              <a:rPr lang="es-CO" sz="2400" dirty="0">
                <a:latin typeface="Clarendon" pitchFamily="18" charset="0"/>
              </a:rPr>
              <a:t>Soy leal cuando actúo con fidelidad, honor, doy ejemplo de propiedad y honradez, salvaguardando la imagen y el buen nombre del Instituto y sus servidores públicos.</a:t>
            </a:r>
          </a:p>
          <a:p>
            <a:pPr algn="just"/>
            <a:endParaRPr lang="es-CO" sz="2400" dirty="0">
              <a:latin typeface="Clarendon" pitchFamily="18" charset="0"/>
            </a:endParaRPr>
          </a:p>
          <a:p>
            <a:pPr algn="just"/>
            <a:endParaRPr lang="es-CO" sz="2400" dirty="0">
              <a:latin typeface="Clarendon" pitchFamily="18" charset="0"/>
            </a:endParaRPr>
          </a:p>
        </p:txBody>
      </p:sp>
      <p:pic>
        <p:nvPicPr>
          <p:cNvPr id="4" name="3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3264498" y="1700808"/>
            <a:ext cx="2615011"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LEALTAD</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3" name="2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084168" y="1643285"/>
            <a:ext cx="1905000" cy="1685925"/>
          </a:xfrm>
          <a:prstGeom prst="rect">
            <a:avLst/>
          </a:prstGeom>
        </p:spPr>
      </p:pic>
    </p:spTree>
    <p:extLst>
      <p:ext uri="{BB962C8B-B14F-4D97-AF65-F5344CB8AC3E}">
        <p14:creationId xmlns:p14="http://schemas.microsoft.com/office/powerpoint/2010/main" val="181062598"/>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Auxsistemas2\prensa\JULIO 17 2012 3.JPG"/>
          <p:cNvPicPr>
            <a:picLocks noChangeAspect="1" noChangeArrowheads="1"/>
          </p:cNvPicPr>
          <p:nvPr/>
        </p:nvPicPr>
        <p:blipFill>
          <a:blip r:embed="rId2"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3"/>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5"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6"/>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7"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2"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3"/>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5"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5909310"/>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VALORES CORPORATIVOS</a:t>
            </a: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r>
              <a:rPr lang="es-CO" sz="2400" dirty="0">
                <a:latin typeface="Clarendon" pitchFamily="18" charset="0"/>
              </a:rPr>
              <a:t>En desarrollo de este deber cumplo con mis funciones y actividades en pro de fortalecer la confianza de los usuarios, inversionistas y terceros en INFIBAGUE.</a:t>
            </a:r>
          </a:p>
          <a:p>
            <a:pPr algn="just"/>
            <a:endParaRPr lang="es-CO" sz="2400" dirty="0">
              <a:latin typeface="Clarendon" pitchFamily="18" charset="0"/>
            </a:endParaRPr>
          </a:p>
          <a:p>
            <a:pPr algn="just"/>
            <a:endParaRPr lang="es-CO" sz="2400" dirty="0">
              <a:latin typeface="Clarendon" pitchFamily="18" charset="0"/>
            </a:endParaRPr>
          </a:p>
        </p:txBody>
      </p:sp>
      <p:pic>
        <p:nvPicPr>
          <p:cNvPr id="4" name="3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3264498" y="1700808"/>
            <a:ext cx="2615011"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LEALTAD</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18" name="17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084168" y="1643285"/>
            <a:ext cx="1905000" cy="1685925"/>
          </a:xfrm>
          <a:prstGeom prst="rect">
            <a:avLst/>
          </a:prstGeom>
        </p:spPr>
      </p:pic>
    </p:spTree>
    <p:extLst>
      <p:ext uri="{BB962C8B-B14F-4D97-AF65-F5344CB8AC3E}">
        <p14:creationId xmlns:p14="http://schemas.microsoft.com/office/powerpoint/2010/main" val="4044740383"/>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Auxsistemas2\prensa\JULIO 17 2012 3.JPG"/>
          <p:cNvPicPr>
            <a:picLocks noChangeAspect="1" noChangeArrowheads="1"/>
          </p:cNvPicPr>
          <p:nvPr/>
        </p:nvPicPr>
        <p:blipFill>
          <a:blip r:embed="rId2"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3"/>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5"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6"/>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7"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2"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3"/>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5"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3323987"/>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VALORES CORPORATIVOS</a:t>
            </a: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a:latin typeface="Clarendon" pitchFamily="18" charset="0"/>
            </a:endParaRPr>
          </a:p>
        </p:txBody>
      </p:sp>
      <p:pic>
        <p:nvPicPr>
          <p:cNvPr id="4" name="3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3761613" y="1365333"/>
            <a:ext cx="2615011"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LEALTAD</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9" name="8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988927" y="2490067"/>
            <a:ext cx="6359502" cy="4216626"/>
          </a:xfrm>
          <a:prstGeom prst="rect">
            <a:avLst/>
          </a:prstGeom>
        </p:spPr>
      </p:pic>
    </p:spTree>
    <p:extLst>
      <p:ext uri="{BB962C8B-B14F-4D97-AF65-F5344CB8AC3E}">
        <p14:creationId xmlns:p14="http://schemas.microsoft.com/office/powerpoint/2010/main" val="2471536910"/>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Auxsistemas2\prensa\JULIO 17 2012 3.JPG"/>
          <p:cNvPicPr>
            <a:picLocks noChangeAspect="1" noChangeArrowheads="1"/>
          </p:cNvPicPr>
          <p:nvPr/>
        </p:nvPicPr>
        <p:blipFill>
          <a:blip r:embed="rId2"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3"/>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5"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6"/>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7"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2"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3"/>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5"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3323987"/>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VALORES CORPORATIVOS</a:t>
            </a: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a:latin typeface="Clarendon" pitchFamily="18" charset="0"/>
            </a:endParaRPr>
          </a:p>
        </p:txBody>
      </p:sp>
      <p:pic>
        <p:nvPicPr>
          <p:cNvPr id="4" name="3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3761613" y="1365333"/>
            <a:ext cx="2615011"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LEALTAD</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3" name="2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004010" y="2714623"/>
            <a:ext cx="6531712" cy="2915943"/>
          </a:xfrm>
          <a:prstGeom prst="rect">
            <a:avLst/>
          </a:prstGeom>
        </p:spPr>
      </p:pic>
    </p:spTree>
    <p:extLst>
      <p:ext uri="{BB962C8B-B14F-4D97-AF65-F5344CB8AC3E}">
        <p14:creationId xmlns:p14="http://schemas.microsoft.com/office/powerpoint/2010/main" val="466973411"/>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Auxsistemas2\prensa\JULIO 17 2012 3.JPG"/>
          <p:cNvPicPr>
            <a:picLocks noChangeAspect="1" noChangeArrowheads="1"/>
          </p:cNvPicPr>
          <p:nvPr/>
        </p:nvPicPr>
        <p:blipFill>
          <a:blip r:embed="rId2"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3"/>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5"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6"/>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7"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2"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3"/>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5"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3323987"/>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VALORES CORPORATIVOS</a:t>
            </a: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a:latin typeface="Clarendon" pitchFamily="18" charset="0"/>
            </a:endParaRPr>
          </a:p>
        </p:txBody>
      </p:sp>
      <p:pic>
        <p:nvPicPr>
          <p:cNvPr id="4" name="3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3761613" y="1365333"/>
            <a:ext cx="2615011"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LEALTAD</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5" name="4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419872" y="2436693"/>
            <a:ext cx="3210911" cy="4421307"/>
          </a:xfrm>
          <a:prstGeom prst="rect">
            <a:avLst/>
          </a:prstGeom>
        </p:spPr>
      </p:pic>
    </p:spTree>
    <p:extLst>
      <p:ext uri="{BB962C8B-B14F-4D97-AF65-F5344CB8AC3E}">
        <p14:creationId xmlns:p14="http://schemas.microsoft.com/office/powerpoint/2010/main" val="2473883065"/>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9884" y="1240265"/>
            <a:ext cx="1855384" cy="1948577"/>
          </a:xfrm>
          <a:prstGeom prst="rect">
            <a:avLst/>
          </a:prstGeom>
        </p:spPr>
      </p:pic>
      <p:pic>
        <p:nvPicPr>
          <p:cNvPr id="27" name="Picture 2" descr="\\Auxsistemas2\prensa\JULIO 17 2012 3.JPG"/>
          <p:cNvPicPr>
            <a:picLocks noChangeAspect="1" noChangeArrowheads="1"/>
          </p:cNvPicPr>
          <p:nvPr/>
        </p:nvPicPr>
        <p:blipFill>
          <a:blip r:embed="rId3"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4"/>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5"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6"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7"/>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8"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3"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4"/>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5"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6"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7386638"/>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VALORES CORPORATIVOS</a:t>
            </a: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r>
              <a:rPr lang="es-CO" sz="2400" dirty="0" smtClean="0">
                <a:latin typeface="Clarendon" pitchFamily="18" charset="0"/>
              </a:rPr>
              <a:t>Es </a:t>
            </a:r>
            <a:r>
              <a:rPr lang="es-CO" sz="2400" dirty="0">
                <a:latin typeface="Clarendon" pitchFamily="18" charset="0"/>
              </a:rPr>
              <a:t>la combinación de la ética y la honestidad para la construcción de entornos virtuosos y confiables. La transparencia como valor corporativo se orienta a la formación del liderazgo y compromiso ético en todos los miembros de la comunidad y a la adopción de los valores y principios institucionales como orientadores permanentes de sus actos.</a:t>
            </a:r>
          </a:p>
          <a:p>
            <a:pPr algn="just"/>
            <a:endParaRPr lang="es-CO" sz="2400" dirty="0">
              <a:latin typeface="Clarendon" pitchFamily="18" charset="0"/>
            </a:endParaRPr>
          </a:p>
          <a:p>
            <a:pPr algn="just"/>
            <a:endParaRPr lang="es-CO" sz="2400" dirty="0">
              <a:latin typeface="Clarendon" pitchFamily="18" charset="0"/>
            </a:endParaRPr>
          </a:p>
        </p:txBody>
      </p:sp>
      <p:pic>
        <p:nvPicPr>
          <p:cNvPr id="4" name="3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2062602" y="1700808"/>
            <a:ext cx="5018811"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TRANSPARENCIA</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479969918"/>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17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9884" y="1240265"/>
            <a:ext cx="1855384" cy="1948577"/>
          </a:xfrm>
          <a:prstGeom prst="rect">
            <a:avLst/>
          </a:prstGeom>
        </p:spPr>
      </p:pic>
      <p:pic>
        <p:nvPicPr>
          <p:cNvPr id="27" name="Picture 2" descr="\\Auxsistemas2\prensa\JULIO 17 2012 3.JPG"/>
          <p:cNvPicPr>
            <a:picLocks noChangeAspect="1" noChangeArrowheads="1"/>
          </p:cNvPicPr>
          <p:nvPr/>
        </p:nvPicPr>
        <p:blipFill>
          <a:blip r:embed="rId3"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4"/>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5"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6"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7"/>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8"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3"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4"/>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5"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6"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6278642"/>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VALORES CORPORATIVOS</a:t>
            </a: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r>
              <a:rPr lang="es-CO" sz="2400" dirty="0">
                <a:latin typeface="Clarendon" pitchFamily="18" charset="0"/>
              </a:rPr>
              <a:t>Toda la contratación que realice INFIBAGUE, así como todas las transacciones y operaciones se harán con el máximo de transparencia y objetividad y se sujetaran a los procesos, procedimientos y normatividad  aplicable establecidos para el efecto.</a:t>
            </a:r>
          </a:p>
          <a:p>
            <a:pPr algn="just"/>
            <a:endParaRPr lang="es-CO" sz="2400" dirty="0">
              <a:latin typeface="Clarendon" pitchFamily="18" charset="0"/>
            </a:endParaRPr>
          </a:p>
          <a:p>
            <a:pPr algn="just"/>
            <a:endParaRPr lang="es-CO" sz="2400" dirty="0">
              <a:latin typeface="Clarendon" pitchFamily="18" charset="0"/>
            </a:endParaRPr>
          </a:p>
        </p:txBody>
      </p:sp>
      <p:pic>
        <p:nvPicPr>
          <p:cNvPr id="4" name="3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2062602" y="1700808"/>
            <a:ext cx="5018811"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TRANSPARENCIA</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1628409261"/>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17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9884" y="1240265"/>
            <a:ext cx="1855384" cy="1948577"/>
          </a:xfrm>
          <a:prstGeom prst="rect">
            <a:avLst/>
          </a:prstGeom>
        </p:spPr>
      </p:pic>
      <p:pic>
        <p:nvPicPr>
          <p:cNvPr id="27" name="Picture 2" descr="\\Auxsistemas2\prensa\JULIO 17 2012 3.JPG"/>
          <p:cNvPicPr>
            <a:picLocks noChangeAspect="1" noChangeArrowheads="1"/>
          </p:cNvPicPr>
          <p:nvPr/>
        </p:nvPicPr>
        <p:blipFill>
          <a:blip r:embed="rId3"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4"/>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5"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6"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7"/>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8"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3"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4"/>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5"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6"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5539978"/>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VALORES CORPORATIVOS</a:t>
            </a: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r>
              <a:rPr lang="es-CO" sz="2400" dirty="0">
                <a:latin typeface="Clarendon" pitchFamily="18" charset="0"/>
              </a:rPr>
              <a:t>INFIBAGUE, colaborará con las autoridades judiciales y administrativas en la lucha contra los delitos que tenga conocimiento con ocasión del servicio de su actividad.</a:t>
            </a:r>
          </a:p>
          <a:p>
            <a:pPr algn="just"/>
            <a:endParaRPr lang="es-CO" sz="2400" dirty="0">
              <a:latin typeface="Clarendon" pitchFamily="18" charset="0"/>
            </a:endParaRPr>
          </a:p>
          <a:p>
            <a:pPr algn="just"/>
            <a:endParaRPr lang="es-CO" sz="2400" dirty="0">
              <a:latin typeface="Clarendon" pitchFamily="18" charset="0"/>
            </a:endParaRPr>
          </a:p>
        </p:txBody>
      </p:sp>
      <p:pic>
        <p:nvPicPr>
          <p:cNvPr id="4" name="3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2062602" y="1700808"/>
            <a:ext cx="5018811"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TRANSPARENCIA</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747460812"/>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17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9884" y="1240265"/>
            <a:ext cx="1855384" cy="1948577"/>
          </a:xfrm>
          <a:prstGeom prst="rect">
            <a:avLst/>
          </a:prstGeom>
        </p:spPr>
      </p:pic>
      <p:pic>
        <p:nvPicPr>
          <p:cNvPr id="27" name="Picture 2" descr="\\Auxsistemas2\prensa\JULIO 17 2012 3.JPG"/>
          <p:cNvPicPr>
            <a:picLocks noChangeAspect="1" noChangeArrowheads="1"/>
          </p:cNvPicPr>
          <p:nvPr/>
        </p:nvPicPr>
        <p:blipFill>
          <a:blip r:embed="rId3"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4"/>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5"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6"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7"/>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8"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3"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4"/>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5"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6"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7017306"/>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VALORES CORPORATIVOS</a:t>
            </a: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r>
              <a:rPr lang="es-CO" sz="2400" dirty="0" smtClean="0">
                <a:latin typeface="Clarendon" pitchFamily="18" charset="0"/>
              </a:rPr>
              <a:t>Como </a:t>
            </a:r>
            <a:r>
              <a:rPr lang="es-CO" sz="2400" dirty="0">
                <a:latin typeface="Clarendon" pitchFamily="18" charset="0"/>
              </a:rPr>
              <a:t>medio para adelantar actuaciones que atenten contra los principios de transparencia, INFIBAGUE ha  establecido </a:t>
            </a:r>
            <a:r>
              <a:rPr lang="es-CO" sz="2400" dirty="0" smtClean="0">
                <a:latin typeface="Clarendon" pitchFamily="18" charset="0"/>
              </a:rPr>
              <a:t>los siguientes mecanismos; </a:t>
            </a:r>
          </a:p>
          <a:p>
            <a:endParaRPr lang="es-CO" sz="2400" dirty="0">
              <a:latin typeface="Clarendon" pitchFamily="18" charset="0"/>
            </a:endParaRPr>
          </a:p>
          <a:p>
            <a:pPr marL="342900" indent="-342900">
              <a:buFont typeface="Arial" pitchFamily="34" charset="0"/>
              <a:buChar char="•"/>
            </a:pPr>
            <a:r>
              <a:rPr lang="es-CO" sz="2400" dirty="0" smtClean="0">
                <a:latin typeface="Clarendon" pitchFamily="18" charset="0"/>
              </a:rPr>
              <a:t>La </a:t>
            </a:r>
            <a:r>
              <a:rPr lang="es-CO" sz="2400" dirty="0">
                <a:latin typeface="Clarendon" pitchFamily="18" charset="0"/>
              </a:rPr>
              <a:t>línea Anticorrupción </a:t>
            </a:r>
            <a:r>
              <a:rPr lang="es-CO" sz="2400" dirty="0" smtClean="0">
                <a:latin typeface="Clarendon" pitchFamily="18" charset="0"/>
              </a:rPr>
              <a:t>2746410 </a:t>
            </a:r>
          </a:p>
          <a:p>
            <a:pPr marL="342900" indent="-342900">
              <a:buFont typeface="Arial" pitchFamily="34" charset="0"/>
              <a:buChar char="•"/>
            </a:pPr>
            <a:r>
              <a:rPr lang="es-CO" sz="2400" dirty="0" smtClean="0">
                <a:latin typeface="Clarendon" pitchFamily="18" charset="0"/>
              </a:rPr>
              <a:t>anticorrupcion@infibague.gov.co</a:t>
            </a:r>
            <a:r>
              <a:rPr lang="es-CO" sz="2400" dirty="0">
                <a:latin typeface="Clarendon" pitchFamily="18" charset="0"/>
              </a:rPr>
              <a:t>. </a:t>
            </a:r>
            <a:endParaRPr lang="es-CO" sz="2400" dirty="0" smtClean="0">
              <a:latin typeface="Clarendon" pitchFamily="18" charset="0"/>
            </a:endParaRPr>
          </a:p>
          <a:p>
            <a:pPr marL="342900" indent="-342900">
              <a:buFont typeface="Arial" pitchFamily="34" charset="0"/>
              <a:buChar char="•"/>
            </a:pPr>
            <a:r>
              <a:rPr lang="es-CO" sz="2400" dirty="0" smtClean="0">
                <a:latin typeface="Clarendon" pitchFamily="18" charset="0"/>
              </a:rPr>
              <a:t>Ventanilla única </a:t>
            </a:r>
            <a:r>
              <a:rPr lang="es-CO" sz="2400" dirty="0" err="1" smtClean="0">
                <a:latin typeface="Clarendon" pitchFamily="18" charset="0"/>
              </a:rPr>
              <a:t>Infibague</a:t>
            </a:r>
            <a:r>
              <a:rPr lang="es-CO" sz="2400" dirty="0">
                <a:latin typeface="Clarendon" pitchFamily="18" charset="0"/>
              </a:rPr>
              <a:t>: </a:t>
            </a:r>
            <a:r>
              <a:rPr lang="es-CO" sz="2400" dirty="0" err="1">
                <a:latin typeface="Clarendon" pitchFamily="18" charset="0"/>
              </a:rPr>
              <a:t>Cll</a:t>
            </a:r>
            <a:r>
              <a:rPr lang="es-CO" sz="2400" dirty="0">
                <a:latin typeface="Clarendon" pitchFamily="18" charset="0"/>
              </a:rPr>
              <a:t> 60 CRA 5ª EDIF CAMI NORTE B/ LA FLORESTA (IBAGUE)..</a:t>
            </a:r>
          </a:p>
          <a:p>
            <a:pPr algn="just"/>
            <a:endParaRPr lang="es-CO" sz="2400" dirty="0">
              <a:latin typeface="Clarendon" pitchFamily="18" charset="0"/>
            </a:endParaRPr>
          </a:p>
          <a:p>
            <a:pPr algn="just"/>
            <a:endParaRPr lang="es-CO" sz="2400" dirty="0">
              <a:latin typeface="Clarendon" pitchFamily="18" charset="0"/>
            </a:endParaRPr>
          </a:p>
        </p:txBody>
      </p:sp>
      <p:pic>
        <p:nvPicPr>
          <p:cNvPr id="4" name="3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2062602" y="1700808"/>
            <a:ext cx="5018811"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TRANSPARENCIA</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1784358288"/>
      </p:ext>
    </p:extLst>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Auxsistemas2\prensa\JULIO 17 2012 3.JPG"/>
          <p:cNvPicPr>
            <a:picLocks noChangeAspect="1" noChangeArrowheads="1"/>
          </p:cNvPicPr>
          <p:nvPr/>
        </p:nvPicPr>
        <p:blipFill>
          <a:blip r:embed="rId2"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3"/>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5"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6"/>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7"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2"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3"/>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5"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3323987"/>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VALORES CORPORATIVOS</a:t>
            </a: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a:latin typeface="Clarendon" pitchFamily="18" charset="0"/>
            </a:endParaRPr>
          </a:p>
        </p:txBody>
      </p:sp>
      <p:pic>
        <p:nvPicPr>
          <p:cNvPr id="4" name="3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2559717" y="1365333"/>
            <a:ext cx="5018811"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TRANSPARENCIA</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3" name="2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565061" y="2411456"/>
            <a:ext cx="5492253" cy="4113888"/>
          </a:xfrm>
          <a:prstGeom prst="rect">
            <a:avLst/>
          </a:prstGeom>
        </p:spPr>
      </p:pic>
    </p:spTree>
    <p:extLst>
      <p:ext uri="{BB962C8B-B14F-4D97-AF65-F5344CB8AC3E}">
        <p14:creationId xmlns:p14="http://schemas.microsoft.com/office/powerpoint/2010/main" val="768202840"/>
      </p:ext>
    </p:ext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Auxsistemas2\prensa\JULIO 17 2012 3.JPG"/>
          <p:cNvPicPr>
            <a:picLocks noChangeAspect="1" noChangeArrowheads="1"/>
          </p:cNvPicPr>
          <p:nvPr/>
        </p:nvPicPr>
        <p:blipFill>
          <a:blip r:embed="rId2"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3"/>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5"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6"/>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7"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2"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3"/>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5"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3323987"/>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VALORES CORPORATIVOS</a:t>
            </a: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a:latin typeface="Clarendon" pitchFamily="18" charset="0"/>
            </a:endParaRPr>
          </a:p>
        </p:txBody>
      </p:sp>
      <p:pic>
        <p:nvPicPr>
          <p:cNvPr id="4" name="3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2559717" y="1365333"/>
            <a:ext cx="5018811"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TRANSPARENCIA</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5" name="4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769755" y="2636912"/>
            <a:ext cx="5033250" cy="3888432"/>
          </a:xfrm>
          <a:prstGeom prst="rect">
            <a:avLst/>
          </a:prstGeom>
        </p:spPr>
      </p:pic>
    </p:spTree>
    <p:extLst>
      <p:ext uri="{BB962C8B-B14F-4D97-AF65-F5344CB8AC3E}">
        <p14:creationId xmlns:p14="http://schemas.microsoft.com/office/powerpoint/2010/main" val="1565620532"/>
      </p:ext>
    </p:extLst>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Auxsistemas2\prensa\JULIO 17 2012 3.JPG"/>
          <p:cNvPicPr>
            <a:picLocks noChangeAspect="1" noChangeArrowheads="1"/>
          </p:cNvPicPr>
          <p:nvPr/>
        </p:nvPicPr>
        <p:blipFill>
          <a:blip r:embed="rId2"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3"/>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5"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6"/>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7"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2"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3"/>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5"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3323987"/>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VALORES CORPORATIVOS</a:t>
            </a: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a:latin typeface="Clarendon" pitchFamily="18" charset="0"/>
            </a:endParaRPr>
          </a:p>
        </p:txBody>
      </p:sp>
      <p:pic>
        <p:nvPicPr>
          <p:cNvPr id="4" name="3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2559717" y="1365333"/>
            <a:ext cx="5018811"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TRANSPARENCIA</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7" name="6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635896" y="2614197"/>
            <a:ext cx="4574199" cy="3981469"/>
          </a:xfrm>
          <a:prstGeom prst="rect">
            <a:avLst/>
          </a:prstGeom>
        </p:spPr>
      </p:pic>
    </p:spTree>
    <p:extLst>
      <p:ext uri="{BB962C8B-B14F-4D97-AF65-F5344CB8AC3E}">
        <p14:creationId xmlns:p14="http://schemas.microsoft.com/office/powerpoint/2010/main" val="1565620532"/>
      </p:ext>
    </p:extLst>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Auxsistemas2\prensa\JULIO 17 2012 3.JPG"/>
          <p:cNvPicPr>
            <a:picLocks noChangeAspect="1" noChangeArrowheads="1"/>
          </p:cNvPicPr>
          <p:nvPr/>
        </p:nvPicPr>
        <p:blipFill>
          <a:blip r:embed="rId2"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3"/>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5"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6"/>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7"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2"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3"/>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5"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6278642"/>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VALORES CORPORATIVOS</a:t>
            </a: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r>
              <a:rPr lang="es-CO" sz="2400" dirty="0">
                <a:latin typeface="Clarendon" pitchFamily="18" charset="0"/>
              </a:rPr>
              <a:t>La tolerancia es uno de los valores humanos más respetados y  guarda relación con la aceptación de aquellas personas, situaciones o  cosas que se alejan de lo que cada persona posee o considera dentro de sus creencias.</a:t>
            </a:r>
          </a:p>
          <a:p>
            <a:pPr algn="just"/>
            <a:endParaRPr lang="es-CO" sz="2400" dirty="0">
              <a:latin typeface="Clarendon" pitchFamily="18" charset="0"/>
            </a:endParaRPr>
          </a:p>
          <a:p>
            <a:pPr algn="just"/>
            <a:endParaRPr lang="es-CO" sz="2400" dirty="0">
              <a:latin typeface="Clarendon" pitchFamily="18" charset="0"/>
            </a:endParaRPr>
          </a:p>
        </p:txBody>
      </p:sp>
      <p:pic>
        <p:nvPicPr>
          <p:cNvPr id="4" name="3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2648723" y="1700808"/>
            <a:ext cx="3846567"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TOLERANCIA</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3" name="2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591793" y="1306024"/>
            <a:ext cx="1906320" cy="1831399"/>
          </a:xfrm>
          <a:prstGeom prst="rect">
            <a:avLst/>
          </a:prstGeom>
        </p:spPr>
      </p:pic>
    </p:spTree>
    <p:extLst>
      <p:ext uri="{BB962C8B-B14F-4D97-AF65-F5344CB8AC3E}">
        <p14:creationId xmlns:p14="http://schemas.microsoft.com/office/powerpoint/2010/main" val="2140995892"/>
      </p:ext>
    </p:extLst>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Auxsistemas2\prensa\JULIO 17 2012 3.JPG"/>
          <p:cNvPicPr>
            <a:picLocks noChangeAspect="1" noChangeArrowheads="1"/>
          </p:cNvPicPr>
          <p:nvPr/>
        </p:nvPicPr>
        <p:blipFill>
          <a:blip r:embed="rId2"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3"/>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5"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6"/>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7"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2"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3"/>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5"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7017306"/>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VALORES CORPORATIVOS</a:t>
            </a: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r>
              <a:rPr lang="es-CO" sz="2400" dirty="0">
                <a:latin typeface="Clarendon" pitchFamily="18" charset="0"/>
              </a:rPr>
              <a:t>Podríamos definir la tolerancia como la aceptación de la diversidad de opinión, social, étnica, cultural y religiosa. Es la capacidad de saber escuchar y aceptar a los demás, valorando las distintas formas de entender y posicionarse en la vida, siempre que no atenten contra los derechos fundamentales de la persona.</a:t>
            </a:r>
          </a:p>
          <a:p>
            <a:pPr algn="just"/>
            <a:endParaRPr lang="es-CO" sz="2400" dirty="0">
              <a:latin typeface="Clarendon" pitchFamily="18" charset="0"/>
            </a:endParaRPr>
          </a:p>
          <a:p>
            <a:pPr algn="just"/>
            <a:endParaRPr lang="es-CO" sz="2400" dirty="0">
              <a:latin typeface="Clarendon" pitchFamily="18" charset="0"/>
            </a:endParaRPr>
          </a:p>
        </p:txBody>
      </p:sp>
      <p:pic>
        <p:nvPicPr>
          <p:cNvPr id="4" name="3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2648723" y="1700808"/>
            <a:ext cx="3846567"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TOLERANCIA</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18" name="17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591793" y="1306024"/>
            <a:ext cx="1906320" cy="1831399"/>
          </a:xfrm>
          <a:prstGeom prst="rect">
            <a:avLst/>
          </a:prstGeom>
        </p:spPr>
      </p:pic>
    </p:spTree>
    <p:extLst>
      <p:ext uri="{BB962C8B-B14F-4D97-AF65-F5344CB8AC3E}">
        <p14:creationId xmlns:p14="http://schemas.microsoft.com/office/powerpoint/2010/main" val="3037021317"/>
      </p:ext>
    </p:extLst>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Auxsistemas2\prensa\JULIO 17 2012 3.JPG"/>
          <p:cNvPicPr>
            <a:picLocks noChangeAspect="1" noChangeArrowheads="1"/>
          </p:cNvPicPr>
          <p:nvPr/>
        </p:nvPicPr>
        <p:blipFill>
          <a:blip r:embed="rId2"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3"/>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5"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6"/>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7"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2"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3"/>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5"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6647974"/>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VALORES CORPORATIVOS</a:t>
            </a: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r>
              <a:rPr lang="es-CO" sz="2400" dirty="0" smtClean="0">
                <a:latin typeface="Clarendon" pitchFamily="18" charset="0"/>
              </a:rPr>
              <a:t>Soy </a:t>
            </a:r>
            <a:r>
              <a:rPr lang="es-CO" sz="2400" dirty="0">
                <a:latin typeface="Clarendon" pitchFamily="18" charset="0"/>
              </a:rPr>
              <a:t>tolerante cuando actúo en todo momento y lugar con respeto hacia las ideas, creencias o prácticas de los demás aunque sean diferentes o contrarias a las propias.</a:t>
            </a:r>
          </a:p>
          <a:p>
            <a:pPr algn="just"/>
            <a:endParaRPr lang="es-CO" sz="2400" dirty="0">
              <a:latin typeface="Clarendon" pitchFamily="18" charset="0"/>
            </a:endParaRPr>
          </a:p>
          <a:p>
            <a:pPr algn="just"/>
            <a:endParaRPr lang="es-CO" sz="2400" dirty="0">
              <a:latin typeface="Clarendon" pitchFamily="18" charset="0"/>
            </a:endParaRPr>
          </a:p>
        </p:txBody>
      </p:sp>
      <p:pic>
        <p:nvPicPr>
          <p:cNvPr id="4" name="3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pic>
        <p:nvPicPr>
          <p:cNvPr id="3" name="2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838250" y="1484784"/>
            <a:ext cx="2533950" cy="2533950"/>
          </a:xfrm>
          <a:prstGeom prst="rect">
            <a:avLst/>
          </a:prstGeom>
        </p:spPr>
      </p:pic>
    </p:spTree>
    <p:extLst>
      <p:ext uri="{BB962C8B-B14F-4D97-AF65-F5344CB8AC3E}">
        <p14:creationId xmlns:p14="http://schemas.microsoft.com/office/powerpoint/2010/main" val="3182753335"/>
      </p:ext>
    </p:extLst>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Auxsistemas2\prensa\JULIO 17 2012 3.JPG"/>
          <p:cNvPicPr>
            <a:picLocks noChangeAspect="1" noChangeArrowheads="1"/>
          </p:cNvPicPr>
          <p:nvPr/>
        </p:nvPicPr>
        <p:blipFill>
          <a:blip r:embed="rId2"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3"/>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5"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6"/>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7"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2"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3"/>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5"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3323987"/>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VALORES CORPORATIVOS</a:t>
            </a: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a:latin typeface="Clarendon" pitchFamily="18" charset="0"/>
            </a:endParaRPr>
          </a:p>
        </p:txBody>
      </p:sp>
      <p:pic>
        <p:nvPicPr>
          <p:cNvPr id="4" name="3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3145842" y="1365333"/>
            <a:ext cx="3846567"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TOLERANCIA</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3" name="2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203848" y="2468663"/>
            <a:ext cx="3672408" cy="4272705"/>
          </a:xfrm>
          <a:prstGeom prst="rect">
            <a:avLst/>
          </a:prstGeom>
        </p:spPr>
      </p:pic>
    </p:spTree>
    <p:extLst>
      <p:ext uri="{BB962C8B-B14F-4D97-AF65-F5344CB8AC3E}">
        <p14:creationId xmlns:p14="http://schemas.microsoft.com/office/powerpoint/2010/main" val="2809945403"/>
      </p:ext>
    </p:extLst>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Auxsistemas2\prensa\JULIO 17 2012 3.JPG"/>
          <p:cNvPicPr>
            <a:picLocks noChangeAspect="1" noChangeArrowheads="1"/>
          </p:cNvPicPr>
          <p:nvPr/>
        </p:nvPicPr>
        <p:blipFill>
          <a:blip r:embed="rId2"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3"/>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5"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6"/>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7"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2"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3"/>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5"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3323987"/>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VALORES CORPORATIVOS</a:t>
            </a: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a:latin typeface="Clarendon" pitchFamily="18" charset="0"/>
            </a:endParaRPr>
          </a:p>
        </p:txBody>
      </p:sp>
      <p:pic>
        <p:nvPicPr>
          <p:cNvPr id="4" name="3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3145842" y="1365333"/>
            <a:ext cx="3846567"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TOLERANCIA</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5" name="4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45842" y="2410965"/>
            <a:ext cx="3734832" cy="4402411"/>
          </a:xfrm>
          <a:prstGeom prst="rect">
            <a:avLst/>
          </a:prstGeom>
        </p:spPr>
      </p:pic>
    </p:spTree>
    <p:extLst>
      <p:ext uri="{BB962C8B-B14F-4D97-AF65-F5344CB8AC3E}">
        <p14:creationId xmlns:p14="http://schemas.microsoft.com/office/powerpoint/2010/main" val="2117800250"/>
      </p:ext>
    </p:extLst>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Auxsistemas2\prensa\JULIO 17 2012 3.JPG"/>
          <p:cNvPicPr>
            <a:picLocks noChangeAspect="1" noChangeArrowheads="1"/>
          </p:cNvPicPr>
          <p:nvPr/>
        </p:nvPicPr>
        <p:blipFill>
          <a:blip r:embed="rId2"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3"/>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5"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6"/>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7"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2"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3"/>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5"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3323987"/>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VALORES CORPORATIVOS</a:t>
            </a: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a:latin typeface="Clarendon" pitchFamily="18" charset="0"/>
            </a:endParaRPr>
          </a:p>
        </p:txBody>
      </p:sp>
      <p:pic>
        <p:nvPicPr>
          <p:cNvPr id="4" name="3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3145842" y="1365333"/>
            <a:ext cx="3846567"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TOLERANCIA</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3" name="2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483768" y="2505074"/>
            <a:ext cx="5429180" cy="4066644"/>
          </a:xfrm>
          <a:prstGeom prst="rect">
            <a:avLst/>
          </a:prstGeom>
        </p:spPr>
      </p:pic>
    </p:spTree>
    <p:extLst>
      <p:ext uri="{BB962C8B-B14F-4D97-AF65-F5344CB8AC3E}">
        <p14:creationId xmlns:p14="http://schemas.microsoft.com/office/powerpoint/2010/main" val="395413199"/>
      </p:ext>
    </p:extLst>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68646" y="1340768"/>
            <a:ext cx="2391786" cy="1371759"/>
          </a:xfrm>
          <a:prstGeom prst="rect">
            <a:avLst/>
          </a:prstGeom>
        </p:spPr>
      </p:pic>
      <p:pic>
        <p:nvPicPr>
          <p:cNvPr id="27" name="Picture 2" descr="\\Auxsistemas2\prensa\JULIO 17 2012 3.JPG"/>
          <p:cNvPicPr>
            <a:picLocks noChangeAspect="1" noChangeArrowheads="1"/>
          </p:cNvPicPr>
          <p:nvPr/>
        </p:nvPicPr>
        <p:blipFill>
          <a:blip r:embed="rId3"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4"/>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5"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6"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7"/>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8"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3"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4"/>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5"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6"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5539978"/>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VALORES CORPORATIVOS</a:t>
            </a: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r>
              <a:rPr lang="es-CO" sz="2400" dirty="0">
                <a:latin typeface="Clarendon" pitchFamily="18" charset="0"/>
              </a:rPr>
              <a:t>La solidaridad es uno de los valores humanos por excelencia, del que se espera cuando otra persona requiere de nuestros buenos sentimientos para salir adelante. </a:t>
            </a:r>
          </a:p>
          <a:p>
            <a:pPr algn="just"/>
            <a:endParaRPr lang="es-CO" sz="2400" dirty="0">
              <a:latin typeface="Clarendon" pitchFamily="18" charset="0"/>
            </a:endParaRPr>
          </a:p>
        </p:txBody>
      </p:sp>
      <p:pic>
        <p:nvPicPr>
          <p:cNvPr id="4" name="3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2498558" y="1700808"/>
            <a:ext cx="4146904"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SOLIDARIDAD</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3637870948"/>
      </p:ext>
    </p:extLst>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17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68646" y="1340768"/>
            <a:ext cx="2391786" cy="1371759"/>
          </a:xfrm>
          <a:prstGeom prst="rect">
            <a:avLst/>
          </a:prstGeom>
        </p:spPr>
      </p:pic>
      <p:pic>
        <p:nvPicPr>
          <p:cNvPr id="27" name="Picture 2" descr="\\Auxsistemas2\prensa\JULIO 17 2012 3.JPG"/>
          <p:cNvPicPr>
            <a:picLocks noChangeAspect="1" noChangeArrowheads="1"/>
          </p:cNvPicPr>
          <p:nvPr/>
        </p:nvPicPr>
        <p:blipFill>
          <a:blip r:embed="rId3"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4"/>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5"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6"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7"/>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8"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3"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4"/>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5"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6"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6647974"/>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VALORES CORPORATIVOS</a:t>
            </a: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r>
              <a:rPr lang="es-CO" sz="2400" dirty="0" smtClean="0">
                <a:latin typeface="Clarendon" pitchFamily="18" charset="0"/>
              </a:rPr>
              <a:t>En </a:t>
            </a:r>
            <a:r>
              <a:rPr lang="es-CO" sz="2400" dirty="0">
                <a:latin typeface="Clarendon" pitchFamily="18" charset="0"/>
              </a:rPr>
              <a:t>estos términos, la solidaridad se define como la colaboración mutua entre las personas, como aquel sentimiento que mantiene a las personas unidas en todo momento, sobre todo cuando se vivencian experiencias difíciles de las que no resulta fácil salir.</a:t>
            </a:r>
          </a:p>
          <a:p>
            <a:pPr algn="just"/>
            <a:endParaRPr lang="es-CO" sz="2400" dirty="0">
              <a:latin typeface="Clarendon" pitchFamily="18" charset="0"/>
            </a:endParaRPr>
          </a:p>
          <a:p>
            <a:pPr algn="just"/>
            <a:endParaRPr lang="es-CO" sz="2400" dirty="0">
              <a:latin typeface="Clarendon" pitchFamily="18" charset="0"/>
            </a:endParaRPr>
          </a:p>
        </p:txBody>
      </p:sp>
      <p:pic>
        <p:nvPicPr>
          <p:cNvPr id="4" name="3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2498558" y="1700808"/>
            <a:ext cx="4146904"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SOLIDARIDAD</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2116599784"/>
      </p:ext>
    </p:extLst>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Auxsistemas2\prensa\JULIO 17 2012 3.JPG"/>
          <p:cNvPicPr>
            <a:picLocks noChangeAspect="1" noChangeArrowheads="1"/>
          </p:cNvPicPr>
          <p:nvPr/>
        </p:nvPicPr>
        <p:blipFill>
          <a:blip r:embed="rId2"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3"/>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5"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6"/>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7"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2"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3"/>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5"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6647974"/>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VALORES CORPORATIVOS</a:t>
            </a: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r>
              <a:rPr lang="es-CO" sz="2400" dirty="0" smtClean="0">
                <a:latin typeface="Clarendon" pitchFamily="18" charset="0"/>
              </a:rPr>
              <a:t>Actúo </a:t>
            </a:r>
            <a:r>
              <a:rPr lang="es-CO" sz="2400" dirty="0">
                <a:latin typeface="Clarendon" pitchFamily="18" charset="0"/>
              </a:rPr>
              <a:t>con solidaridad cuando acojo a un colega o compañero que esté atravesando por situaciones adversas, en aras de alimentar su autoestima y ayudarlo a sobrepasar la cualquier eventualidad</a:t>
            </a:r>
            <a:r>
              <a:rPr lang="es-CO" sz="2400" dirty="0" smtClean="0">
                <a:latin typeface="Clarendon" pitchFamily="18" charset="0"/>
              </a:rPr>
              <a:t>.</a:t>
            </a:r>
            <a:endParaRPr lang="es-CO" sz="2400" dirty="0">
              <a:latin typeface="Clarendon" pitchFamily="18" charset="0"/>
            </a:endParaRPr>
          </a:p>
          <a:p>
            <a:pPr algn="just"/>
            <a:endParaRPr lang="es-CO" sz="2400" dirty="0">
              <a:latin typeface="Clarendon" pitchFamily="18" charset="0"/>
            </a:endParaRPr>
          </a:p>
          <a:p>
            <a:pPr algn="just"/>
            <a:endParaRPr lang="es-CO" sz="2400" dirty="0">
              <a:latin typeface="Clarendon" pitchFamily="18" charset="0"/>
            </a:endParaRPr>
          </a:p>
        </p:txBody>
      </p:sp>
      <p:pic>
        <p:nvPicPr>
          <p:cNvPr id="4" name="3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pic>
        <p:nvPicPr>
          <p:cNvPr id="3" name="2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707904" y="1412776"/>
            <a:ext cx="2880320" cy="2083868"/>
          </a:xfrm>
          <a:prstGeom prst="rect">
            <a:avLst/>
          </a:prstGeom>
        </p:spPr>
      </p:pic>
    </p:spTree>
    <p:extLst>
      <p:ext uri="{BB962C8B-B14F-4D97-AF65-F5344CB8AC3E}">
        <p14:creationId xmlns:p14="http://schemas.microsoft.com/office/powerpoint/2010/main" val="2271200227"/>
      </p:ext>
    </p:extLst>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Auxsistemas2\prensa\JULIO 17 2012 3.JPG"/>
          <p:cNvPicPr>
            <a:picLocks noChangeAspect="1" noChangeArrowheads="1"/>
          </p:cNvPicPr>
          <p:nvPr/>
        </p:nvPicPr>
        <p:blipFill>
          <a:blip r:embed="rId2"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3"/>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5"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6"/>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7"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2"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3"/>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5"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3323987"/>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VALORES CORPORATIVOS</a:t>
            </a: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a:latin typeface="Clarendon" pitchFamily="18" charset="0"/>
            </a:endParaRPr>
          </a:p>
        </p:txBody>
      </p:sp>
      <p:pic>
        <p:nvPicPr>
          <p:cNvPr id="4" name="3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2995677" y="1365333"/>
            <a:ext cx="4146904"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SOLIDARIDAD</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3" name="2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267743" y="2452034"/>
            <a:ext cx="5760641" cy="4324995"/>
          </a:xfrm>
          <a:prstGeom prst="rect">
            <a:avLst/>
          </a:prstGeom>
        </p:spPr>
      </p:pic>
    </p:spTree>
    <p:extLst>
      <p:ext uri="{BB962C8B-B14F-4D97-AF65-F5344CB8AC3E}">
        <p14:creationId xmlns:p14="http://schemas.microsoft.com/office/powerpoint/2010/main" val="2338955221"/>
      </p:ext>
    </p:extLst>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Auxsistemas2\prensa\JULIO 17 2012 3.JPG"/>
          <p:cNvPicPr>
            <a:picLocks noChangeAspect="1" noChangeArrowheads="1"/>
          </p:cNvPicPr>
          <p:nvPr/>
        </p:nvPicPr>
        <p:blipFill>
          <a:blip r:embed="rId2"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3"/>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5"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6"/>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7"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2"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3"/>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5"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3323987"/>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VALORES CORPORATIVOS</a:t>
            </a: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a:latin typeface="Clarendon" pitchFamily="18" charset="0"/>
            </a:endParaRPr>
          </a:p>
        </p:txBody>
      </p:sp>
      <p:pic>
        <p:nvPicPr>
          <p:cNvPr id="4" name="3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2995677" y="1365333"/>
            <a:ext cx="4146904"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SOLIDARIDAD</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5" name="4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143108" y="2510486"/>
            <a:ext cx="6114256" cy="4264694"/>
          </a:xfrm>
          <a:prstGeom prst="rect">
            <a:avLst/>
          </a:prstGeom>
        </p:spPr>
      </p:pic>
    </p:spTree>
    <p:extLst>
      <p:ext uri="{BB962C8B-B14F-4D97-AF65-F5344CB8AC3E}">
        <p14:creationId xmlns:p14="http://schemas.microsoft.com/office/powerpoint/2010/main" val="2037759768"/>
      </p:ext>
    </p:extLst>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Auxsistemas2\prensa\JULIO 17 2012 3.JPG"/>
          <p:cNvPicPr>
            <a:picLocks noChangeAspect="1" noChangeArrowheads="1"/>
          </p:cNvPicPr>
          <p:nvPr/>
        </p:nvPicPr>
        <p:blipFill>
          <a:blip r:embed="rId2"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3"/>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5"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6"/>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7"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2"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3"/>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5"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7017306"/>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VALORES CORPORATIVOS</a:t>
            </a: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r>
              <a:rPr lang="es-CO" sz="2400" dirty="0">
                <a:latin typeface="Clarendon" pitchFamily="18" charset="0"/>
              </a:rPr>
              <a:t>Disposición del ánimo que mueve a dar a cada uno lo que merece. Justicia natural. Igualdad. Principio que reconoce a todos los ciudadanos capacidad para los mismos derechos. Justicia. Aquello que debe hacerse según derecho o razón. Respeto. Miramiento, consideración, deferencia.</a:t>
            </a:r>
          </a:p>
          <a:p>
            <a:pPr algn="just"/>
            <a:endParaRPr lang="es-CO" sz="2400" dirty="0">
              <a:latin typeface="Clarendon" pitchFamily="18" charset="0"/>
            </a:endParaRPr>
          </a:p>
          <a:p>
            <a:pPr algn="just"/>
            <a:endParaRPr lang="es-CO" sz="2400" dirty="0">
              <a:latin typeface="Clarendon" pitchFamily="18" charset="0"/>
            </a:endParaRPr>
          </a:p>
        </p:txBody>
      </p:sp>
      <p:pic>
        <p:nvPicPr>
          <p:cNvPr id="4" name="3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3123150" y="1700808"/>
            <a:ext cx="2897716"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EQUIDAD</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19" name="18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084167" y="1484784"/>
            <a:ext cx="2375645" cy="1425387"/>
          </a:xfrm>
          <a:prstGeom prst="rect">
            <a:avLst/>
          </a:prstGeom>
        </p:spPr>
      </p:pic>
    </p:spTree>
    <p:extLst>
      <p:ext uri="{BB962C8B-B14F-4D97-AF65-F5344CB8AC3E}">
        <p14:creationId xmlns:p14="http://schemas.microsoft.com/office/powerpoint/2010/main" val="1026587814"/>
      </p:ext>
    </p:extLst>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Auxsistemas2\prensa\JULIO 17 2012 3.JPG"/>
          <p:cNvPicPr>
            <a:picLocks noChangeAspect="1" noChangeArrowheads="1"/>
          </p:cNvPicPr>
          <p:nvPr/>
        </p:nvPicPr>
        <p:blipFill>
          <a:blip r:embed="rId2"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3"/>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5"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6"/>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7"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2"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3"/>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5"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5539978"/>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VALORES CORPORATIVOS</a:t>
            </a: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r>
              <a:rPr lang="es-CO" sz="2400" dirty="0">
                <a:latin typeface="Clarendon" pitchFamily="18" charset="0"/>
              </a:rPr>
              <a:t>Este valor garantiza la igualdad en el proceso de las oportunidades y recursos que el Instituto ofrece a cada uno de los destinatarios de este código.</a:t>
            </a:r>
          </a:p>
          <a:p>
            <a:pPr algn="just"/>
            <a:endParaRPr lang="es-CO" sz="2400" dirty="0">
              <a:latin typeface="Clarendon" pitchFamily="18" charset="0"/>
            </a:endParaRPr>
          </a:p>
          <a:p>
            <a:pPr algn="just"/>
            <a:endParaRPr lang="es-CO" sz="2400" dirty="0">
              <a:latin typeface="Clarendon" pitchFamily="18" charset="0"/>
            </a:endParaRPr>
          </a:p>
        </p:txBody>
      </p:sp>
      <p:pic>
        <p:nvPicPr>
          <p:cNvPr id="4" name="3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3123150" y="1700808"/>
            <a:ext cx="2897716"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EQUIDAD</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3" name="2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084167" y="1484784"/>
            <a:ext cx="2375645" cy="1425387"/>
          </a:xfrm>
          <a:prstGeom prst="rect">
            <a:avLst/>
          </a:prstGeom>
        </p:spPr>
      </p:pic>
    </p:spTree>
    <p:extLst>
      <p:ext uri="{BB962C8B-B14F-4D97-AF65-F5344CB8AC3E}">
        <p14:creationId xmlns:p14="http://schemas.microsoft.com/office/powerpoint/2010/main" val="608853064"/>
      </p:ext>
    </p:extLst>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Auxsistemas2\prensa\JULIO 17 2012 3.JPG"/>
          <p:cNvPicPr>
            <a:picLocks noChangeAspect="1" noChangeArrowheads="1"/>
          </p:cNvPicPr>
          <p:nvPr/>
        </p:nvPicPr>
        <p:blipFill>
          <a:blip r:embed="rId2"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3"/>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5"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6"/>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7"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2"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3"/>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5"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3323987"/>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VALORES CORPORATIVOS</a:t>
            </a: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a:latin typeface="Clarendon" pitchFamily="18" charset="0"/>
            </a:endParaRPr>
          </a:p>
        </p:txBody>
      </p:sp>
      <p:pic>
        <p:nvPicPr>
          <p:cNvPr id="4" name="3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3620273" y="1365333"/>
            <a:ext cx="2897716"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EQUIDAD</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3" name="2 Imagen"/>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275856" y="2492896"/>
            <a:ext cx="3745804" cy="4365103"/>
          </a:xfrm>
          <a:prstGeom prst="rect">
            <a:avLst/>
          </a:prstGeom>
        </p:spPr>
      </p:pic>
    </p:spTree>
    <p:extLst>
      <p:ext uri="{BB962C8B-B14F-4D97-AF65-F5344CB8AC3E}">
        <p14:creationId xmlns:p14="http://schemas.microsoft.com/office/powerpoint/2010/main" val="3327049405"/>
      </p:ext>
    </p:extLst>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Auxsistemas2\prensa\JULIO 17 2012 3.JPG"/>
          <p:cNvPicPr>
            <a:picLocks noChangeAspect="1" noChangeArrowheads="1"/>
          </p:cNvPicPr>
          <p:nvPr/>
        </p:nvPicPr>
        <p:blipFill>
          <a:blip r:embed="rId2"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3"/>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5"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6"/>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7"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2"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3"/>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5"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3323987"/>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VALORES CORPORATIVOS</a:t>
            </a: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a:latin typeface="Clarendon" pitchFamily="18" charset="0"/>
            </a:endParaRPr>
          </a:p>
        </p:txBody>
      </p:sp>
      <p:pic>
        <p:nvPicPr>
          <p:cNvPr id="4" name="3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3620273" y="1365333"/>
            <a:ext cx="2897716"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EQUIDAD</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5" name="4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843808" y="2452687"/>
            <a:ext cx="4620183" cy="3850153"/>
          </a:xfrm>
          <a:prstGeom prst="rect">
            <a:avLst/>
          </a:prstGeom>
        </p:spPr>
      </p:pic>
    </p:spTree>
    <p:extLst>
      <p:ext uri="{BB962C8B-B14F-4D97-AF65-F5344CB8AC3E}">
        <p14:creationId xmlns:p14="http://schemas.microsoft.com/office/powerpoint/2010/main" val="3855719876"/>
      </p:ext>
    </p:extLst>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Auxsistemas2\prensa\JULIO 17 2012 3.JPG"/>
          <p:cNvPicPr>
            <a:picLocks noChangeAspect="1" noChangeArrowheads="1"/>
          </p:cNvPicPr>
          <p:nvPr/>
        </p:nvPicPr>
        <p:blipFill>
          <a:blip r:embed="rId2"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3"/>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5"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6"/>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7"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2"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3"/>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5"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5909310"/>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VALORES CORPORATIVOS</a:t>
            </a: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r>
              <a:rPr lang="es-CO" sz="2400" dirty="0">
                <a:latin typeface="Clarendon" pitchFamily="18" charset="0"/>
              </a:rPr>
              <a:t>Es un valor que está en la conciencia de la persona, que le permite reflexionar, administrar, orientar y valorar las consecuencias de sus actos, siempre en el plano de lo moral.</a:t>
            </a:r>
          </a:p>
          <a:p>
            <a:pPr algn="just"/>
            <a:endParaRPr lang="es-CO" sz="2400" dirty="0">
              <a:latin typeface="Clarendon" pitchFamily="18" charset="0"/>
            </a:endParaRPr>
          </a:p>
          <a:p>
            <a:pPr algn="just"/>
            <a:endParaRPr lang="es-CO" sz="2400" dirty="0">
              <a:latin typeface="Clarendon" pitchFamily="18" charset="0"/>
            </a:endParaRPr>
          </a:p>
        </p:txBody>
      </p:sp>
      <p:pic>
        <p:nvPicPr>
          <p:cNvPr id="4" name="3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2483768" y="1700808"/>
            <a:ext cx="5590633"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RESPONSABILIDAD</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3" name="2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444208" y="4991052"/>
            <a:ext cx="1711077" cy="1711077"/>
          </a:xfrm>
          <a:prstGeom prst="rect">
            <a:avLst/>
          </a:prstGeom>
        </p:spPr>
      </p:pic>
    </p:spTree>
    <p:extLst>
      <p:ext uri="{BB962C8B-B14F-4D97-AF65-F5344CB8AC3E}">
        <p14:creationId xmlns:p14="http://schemas.microsoft.com/office/powerpoint/2010/main" val="3054018698"/>
      </p:ext>
    </p:extLst>
  </p:cSld>
  <p:clrMapOvr>
    <a:masterClrMapping/>
  </p:clrMapOvr>
  <p:transition>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Auxsistemas2\prensa\JULIO 17 2012 3.JPG"/>
          <p:cNvPicPr>
            <a:picLocks noChangeAspect="1" noChangeArrowheads="1"/>
          </p:cNvPicPr>
          <p:nvPr/>
        </p:nvPicPr>
        <p:blipFill>
          <a:blip r:embed="rId2"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3"/>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5"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6"/>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7"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2"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3"/>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5"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5539978"/>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VALORES CORPORATIVOS</a:t>
            </a: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r>
              <a:rPr lang="es-CO" sz="2400" dirty="0">
                <a:latin typeface="Clarendon" pitchFamily="18" charset="0"/>
              </a:rPr>
              <a:t>Una vez que pasa al plano ético (puesta en práctica), se establece la magnitud de dichas acciones y de cómo afrontarlas de la manera más positiva e integral.</a:t>
            </a:r>
          </a:p>
          <a:p>
            <a:pPr algn="just"/>
            <a:endParaRPr lang="es-CO" sz="2400" dirty="0">
              <a:latin typeface="Clarendon" pitchFamily="18" charset="0"/>
            </a:endParaRPr>
          </a:p>
          <a:p>
            <a:pPr algn="just"/>
            <a:endParaRPr lang="es-CO" sz="2400" dirty="0">
              <a:latin typeface="Clarendon" pitchFamily="18" charset="0"/>
            </a:endParaRPr>
          </a:p>
        </p:txBody>
      </p:sp>
      <p:pic>
        <p:nvPicPr>
          <p:cNvPr id="4" name="3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2483768" y="1700808"/>
            <a:ext cx="5590633"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RESPONSABILIDAD</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18" name="17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444208" y="4991052"/>
            <a:ext cx="1711077" cy="1711077"/>
          </a:xfrm>
          <a:prstGeom prst="rect">
            <a:avLst/>
          </a:prstGeom>
        </p:spPr>
      </p:pic>
    </p:spTree>
    <p:extLst>
      <p:ext uri="{BB962C8B-B14F-4D97-AF65-F5344CB8AC3E}">
        <p14:creationId xmlns:p14="http://schemas.microsoft.com/office/powerpoint/2010/main" val="3789300249"/>
      </p:ext>
    </p:extLst>
  </p:cSld>
  <p:clrMapOvr>
    <a:masterClrMapping/>
  </p:clrMapOvr>
  <p:transition>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Auxsistemas2\prensa\JULIO 17 2012 3.JPG"/>
          <p:cNvPicPr>
            <a:picLocks noChangeAspect="1" noChangeArrowheads="1"/>
          </p:cNvPicPr>
          <p:nvPr/>
        </p:nvPicPr>
        <p:blipFill>
          <a:blip r:embed="rId2"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3"/>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5"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6"/>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7"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2"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3"/>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5"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7048083"/>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VALORES CORPORATIVOS</a:t>
            </a: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r>
              <a:rPr lang="es-CO" sz="2200" dirty="0" smtClean="0">
                <a:latin typeface="Clarendon" pitchFamily="18" charset="0"/>
              </a:rPr>
              <a:t>La </a:t>
            </a:r>
            <a:r>
              <a:rPr lang="es-CO" sz="2200" dirty="0">
                <a:latin typeface="Clarendon" pitchFamily="18" charset="0"/>
              </a:rPr>
              <a:t>persona responsable es aquella que actúa conscientemente siendo él la causa directa o indirecta de un hecho ocurrido. Está obligado a responder por alguna cosa o alguna persona. También es el que cumple con sus obligaciones o que pone cuidado y atención en lo que hace o decide. En el ámbito penal, culpable de alguna cosa, acto o delito. En otro contexto, es la persona que tiene a su cargo la dirección en una actividad.</a:t>
            </a:r>
          </a:p>
          <a:p>
            <a:pPr algn="just"/>
            <a:endParaRPr lang="es-CO" sz="2400" dirty="0">
              <a:latin typeface="Clarendon" pitchFamily="18" charset="0"/>
            </a:endParaRPr>
          </a:p>
          <a:p>
            <a:pPr algn="just"/>
            <a:endParaRPr lang="es-CO" sz="2400" dirty="0">
              <a:latin typeface="Clarendon" pitchFamily="18" charset="0"/>
            </a:endParaRPr>
          </a:p>
        </p:txBody>
      </p:sp>
      <p:pic>
        <p:nvPicPr>
          <p:cNvPr id="4" name="3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2483768" y="1700808"/>
            <a:ext cx="5590633"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RESPONSABILIDAD</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2378830779"/>
      </p:ext>
    </p:extLst>
  </p:cSld>
  <p:clrMapOvr>
    <a:masterClrMapping/>
  </p:clrMapOvr>
  <p:transition>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Auxsistemas2\prensa\JULIO 17 2012 3.JPG"/>
          <p:cNvPicPr>
            <a:picLocks noChangeAspect="1" noChangeArrowheads="1"/>
          </p:cNvPicPr>
          <p:nvPr/>
        </p:nvPicPr>
        <p:blipFill>
          <a:blip r:embed="rId2"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3"/>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5"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6"/>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7"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2"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3"/>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5"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6647974"/>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VALORES CORPORATIVOS</a:t>
            </a: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r>
              <a:rPr lang="es-CO" sz="2400" dirty="0">
                <a:latin typeface="Clarendon" pitchFamily="18" charset="0"/>
              </a:rPr>
              <a:t>Actúo con responsabilidad cuando cumplo a cabalidad con diligencia, calidad y oportunidad mis obligaciones y compromisos.  Uso eficientemente los recursos, doy respuesta adecuada a lo que se espera de mí y asumo las consecuencias de mis actos.</a:t>
            </a:r>
          </a:p>
          <a:p>
            <a:pPr algn="just"/>
            <a:endParaRPr lang="es-CO" sz="2400" dirty="0">
              <a:latin typeface="Clarendon" pitchFamily="18" charset="0"/>
            </a:endParaRPr>
          </a:p>
          <a:p>
            <a:pPr algn="just"/>
            <a:endParaRPr lang="es-CO" sz="2400" dirty="0">
              <a:latin typeface="Clarendon" pitchFamily="18" charset="0"/>
            </a:endParaRPr>
          </a:p>
        </p:txBody>
      </p:sp>
      <p:pic>
        <p:nvPicPr>
          <p:cNvPr id="4" name="3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pic>
        <p:nvPicPr>
          <p:cNvPr id="3" name="2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071942" y="1471612"/>
            <a:ext cx="2428875" cy="1885950"/>
          </a:xfrm>
          <a:prstGeom prst="rect">
            <a:avLst/>
          </a:prstGeom>
        </p:spPr>
      </p:pic>
    </p:spTree>
    <p:extLst>
      <p:ext uri="{BB962C8B-B14F-4D97-AF65-F5344CB8AC3E}">
        <p14:creationId xmlns:p14="http://schemas.microsoft.com/office/powerpoint/2010/main" val="3339366054"/>
      </p:ext>
    </p:extLst>
  </p:cSld>
  <p:clrMapOvr>
    <a:masterClrMapping/>
  </p:clrMapOvr>
  <p:transition>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Auxsistemas2\prensa\JULIO 17 2012 3.JPG"/>
          <p:cNvPicPr>
            <a:picLocks noChangeAspect="1" noChangeArrowheads="1"/>
          </p:cNvPicPr>
          <p:nvPr/>
        </p:nvPicPr>
        <p:blipFill>
          <a:blip r:embed="rId2"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3"/>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5"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6"/>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7"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2"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3"/>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5"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3323987"/>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VALORES CORPORATIVOS</a:t>
            </a: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a:latin typeface="Clarendon" pitchFamily="18" charset="0"/>
            </a:endParaRPr>
          </a:p>
        </p:txBody>
      </p:sp>
      <p:pic>
        <p:nvPicPr>
          <p:cNvPr id="4" name="3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2273816" y="1365333"/>
            <a:ext cx="5590634"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RESPONSABILIDAD</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3" name="2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669818" y="2492896"/>
            <a:ext cx="4964232" cy="3888432"/>
          </a:xfrm>
          <a:prstGeom prst="rect">
            <a:avLst/>
          </a:prstGeom>
        </p:spPr>
      </p:pic>
    </p:spTree>
    <p:extLst>
      <p:ext uri="{BB962C8B-B14F-4D97-AF65-F5344CB8AC3E}">
        <p14:creationId xmlns:p14="http://schemas.microsoft.com/office/powerpoint/2010/main" val="2460190556"/>
      </p:ext>
    </p:extLst>
  </p:cSld>
  <p:clrMapOvr>
    <a:masterClrMapping/>
  </p:clrMapOvr>
  <p:transition>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Auxsistemas2\prensa\JULIO 17 2012 3.JPG"/>
          <p:cNvPicPr>
            <a:picLocks noChangeAspect="1" noChangeArrowheads="1"/>
          </p:cNvPicPr>
          <p:nvPr/>
        </p:nvPicPr>
        <p:blipFill>
          <a:blip r:embed="rId2"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3"/>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5"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6"/>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7"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2"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3"/>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5"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3323987"/>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VALORES CORPORATIVOS</a:t>
            </a: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a:latin typeface="Clarendon" pitchFamily="18" charset="0"/>
            </a:endParaRPr>
          </a:p>
        </p:txBody>
      </p:sp>
      <p:pic>
        <p:nvPicPr>
          <p:cNvPr id="4" name="3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2273816" y="1365333"/>
            <a:ext cx="5590634"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RESPONSABILIDAD</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5" name="4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273816" y="2750246"/>
            <a:ext cx="5951074" cy="3199033"/>
          </a:xfrm>
          <a:prstGeom prst="rect">
            <a:avLst/>
          </a:prstGeom>
        </p:spPr>
      </p:pic>
    </p:spTree>
    <p:extLst>
      <p:ext uri="{BB962C8B-B14F-4D97-AF65-F5344CB8AC3E}">
        <p14:creationId xmlns:p14="http://schemas.microsoft.com/office/powerpoint/2010/main" val="3313999415"/>
      </p:ext>
    </p:extLst>
  </p:cSld>
  <p:clrMapOvr>
    <a:masterClrMapping/>
  </p:clrMapOvr>
  <p:transition>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Auxsistemas2\prensa\JULIO 17 2012 3.JPG"/>
          <p:cNvPicPr>
            <a:picLocks noChangeAspect="1" noChangeArrowheads="1"/>
          </p:cNvPicPr>
          <p:nvPr/>
        </p:nvPicPr>
        <p:blipFill>
          <a:blip r:embed="rId2"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3"/>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5"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6"/>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7"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2"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3"/>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5"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6647974"/>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VALORES CORPORATIVOS</a:t>
            </a: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r>
              <a:rPr lang="es-CO" sz="2400" dirty="0">
                <a:latin typeface="Clarendon" pitchFamily="18" charset="0"/>
              </a:rPr>
              <a:t>El respeto es un valor que permite que las personas puedan reconocer, aceptar, apreciar y valorar las cualidades del prójimo y sus derechos. Es decir, el respeto es el reconocimiento del valor propio y de los derechos de los individuos y de la sociedad.</a:t>
            </a:r>
            <a:endParaRPr lang="es-CO" sz="2400" dirty="0">
              <a:latin typeface="Clarendon" pitchFamily="18" charset="0"/>
            </a:endParaRPr>
          </a:p>
          <a:p>
            <a:pPr algn="just"/>
            <a:endParaRPr lang="es-CO" sz="2400" dirty="0">
              <a:latin typeface="Clarendon" pitchFamily="18" charset="0"/>
            </a:endParaRPr>
          </a:p>
          <a:p>
            <a:pPr algn="just"/>
            <a:endParaRPr lang="es-CO" sz="2400" dirty="0">
              <a:latin typeface="Clarendon" pitchFamily="18" charset="0"/>
            </a:endParaRPr>
          </a:p>
        </p:txBody>
      </p:sp>
      <p:pic>
        <p:nvPicPr>
          <p:cNvPr id="4" name="3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2483768" y="1700808"/>
            <a:ext cx="2732158"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RESPETO</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5" name="4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508104" y="1452531"/>
            <a:ext cx="2771775" cy="1647825"/>
          </a:xfrm>
          <a:prstGeom prst="rect">
            <a:avLst/>
          </a:prstGeom>
        </p:spPr>
      </p:pic>
    </p:spTree>
    <p:extLst>
      <p:ext uri="{BB962C8B-B14F-4D97-AF65-F5344CB8AC3E}">
        <p14:creationId xmlns:p14="http://schemas.microsoft.com/office/powerpoint/2010/main" val="1743157574"/>
      </p:ext>
    </p:extLst>
  </p:cSld>
  <p:clrMapOvr>
    <a:masterClrMapping/>
  </p:clrMapOvr>
  <p:transition>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Auxsistemas2\prensa\JULIO 17 2012 3.JPG"/>
          <p:cNvPicPr>
            <a:picLocks noChangeAspect="1" noChangeArrowheads="1"/>
          </p:cNvPicPr>
          <p:nvPr/>
        </p:nvPicPr>
        <p:blipFill>
          <a:blip r:embed="rId2"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3"/>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5"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6"/>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7"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2"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3"/>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5"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6278642"/>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VALORES CORPORATIVOS</a:t>
            </a: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r>
              <a:rPr lang="es-CO" sz="2400" dirty="0">
                <a:latin typeface="Clarendon" pitchFamily="18" charset="0"/>
              </a:rPr>
              <a:t>Actúo con respeto cuando cuento con una actitud de reconocimiento de la dignidad  y del valor propio y de los demás y obro con criterios de seguridad y amabilidad en el trato con las personas.</a:t>
            </a:r>
            <a:endParaRPr lang="es-CO" sz="2400" dirty="0">
              <a:latin typeface="Clarendon" pitchFamily="18" charset="0"/>
            </a:endParaRPr>
          </a:p>
          <a:p>
            <a:pPr algn="just"/>
            <a:endParaRPr lang="es-CO" sz="2400" dirty="0">
              <a:latin typeface="Clarendon" pitchFamily="18" charset="0"/>
            </a:endParaRPr>
          </a:p>
          <a:p>
            <a:pPr algn="just"/>
            <a:endParaRPr lang="es-CO" sz="2400" dirty="0">
              <a:latin typeface="Clarendon" pitchFamily="18" charset="0"/>
            </a:endParaRPr>
          </a:p>
        </p:txBody>
      </p:sp>
      <p:pic>
        <p:nvPicPr>
          <p:cNvPr id="4" name="3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2483768" y="1700808"/>
            <a:ext cx="2732158"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RESPETO</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5" name="4 Imagen"/>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940152" y="1365333"/>
            <a:ext cx="2188174" cy="2112010"/>
          </a:xfrm>
          <a:prstGeom prst="rect">
            <a:avLst/>
          </a:prstGeom>
        </p:spPr>
      </p:pic>
    </p:spTree>
    <p:extLst>
      <p:ext uri="{BB962C8B-B14F-4D97-AF65-F5344CB8AC3E}">
        <p14:creationId xmlns:p14="http://schemas.microsoft.com/office/powerpoint/2010/main" val="1285543771"/>
      </p:ext>
    </p:extLst>
  </p:cSld>
  <p:clrMapOvr>
    <a:masterClrMapping/>
  </p:clrMapOvr>
  <p:transition>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Auxsistemas2\prensa\JULIO 17 2012 3.JPG"/>
          <p:cNvPicPr>
            <a:picLocks noChangeAspect="1" noChangeArrowheads="1"/>
          </p:cNvPicPr>
          <p:nvPr/>
        </p:nvPicPr>
        <p:blipFill>
          <a:blip r:embed="rId2"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3"/>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5"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6"/>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7"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2"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3"/>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5"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3323987"/>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VALORES CORPORATIVOS</a:t>
            </a: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a:latin typeface="Clarendon" pitchFamily="18" charset="0"/>
            </a:endParaRPr>
          </a:p>
        </p:txBody>
      </p:sp>
      <p:pic>
        <p:nvPicPr>
          <p:cNvPr id="4" name="3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3703055" y="1365333"/>
            <a:ext cx="2732158"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RESPETO</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3" name="2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283848" y="2569476"/>
            <a:ext cx="4005064" cy="4005064"/>
          </a:xfrm>
          <a:prstGeom prst="rect">
            <a:avLst/>
          </a:prstGeom>
        </p:spPr>
      </p:pic>
    </p:spTree>
    <p:extLst>
      <p:ext uri="{BB962C8B-B14F-4D97-AF65-F5344CB8AC3E}">
        <p14:creationId xmlns:p14="http://schemas.microsoft.com/office/powerpoint/2010/main" val="2316178746"/>
      </p:ext>
    </p:extLst>
  </p:cSld>
  <p:clrMapOvr>
    <a:masterClrMapping/>
  </p:clrMapOvr>
  <p:transition>
    <p:fad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Auxsistemas2\prensa\JULIO 17 2012 3.JPG"/>
          <p:cNvPicPr>
            <a:picLocks noChangeAspect="1" noChangeArrowheads="1"/>
          </p:cNvPicPr>
          <p:nvPr/>
        </p:nvPicPr>
        <p:blipFill>
          <a:blip r:embed="rId2"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3"/>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5"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6"/>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7"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2"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3"/>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5"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3323987"/>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VALORES CORPORATIVOS</a:t>
            </a: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a:latin typeface="Clarendon" pitchFamily="18" charset="0"/>
            </a:endParaRPr>
          </a:p>
        </p:txBody>
      </p:sp>
      <p:pic>
        <p:nvPicPr>
          <p:cNvPr id="4" name="3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3703055" y="1365333"/>
            <a:ext cx="2732158"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RESPETO</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5" name="4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893826" y="2466979"/>
            <a:ext cx="4350616" cy="4210058"/>
          </a:xfrm>
          <a:prstGeom prst="rect">
            <a:avLst/>
          </a:prstGeom>
        </p:spPr>
      </p:pic>
    </p:spTree>
    <p:extLst>
      <p:ext uri="{BB962C8B-B14F-4D97-AF65-F5344CB8AC3E}">
        <p14:creationId xmlns:p14="http://schemas.microsoft.com/office/powerpoint/2010/main" val="3663229025"/>
      </p:ext>
    </p:extLst>
  </p:cSld>
  <p:clrMapOvr>
    <a:masterClrMapping/>
  </p:clrMapOvr>
  <p:transition>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Auxsistemas2\prensa\JULIO 17 2012 3.JPG"/>
          <p:cNvPicPr>
            <a:picLocks noChangeAspect="1" noChangeArrowheads="1"/>
          </p:cNvPicPr>
          <p:nvPr/>
        </p:nvPicPr>
        <p:blipFill>
          <a:blip r:embed="rId2"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3"/>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5"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6"/>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7"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2"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3"/>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5"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3323987"/>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VALORES CORPORATIVOS</a:t>
            </a: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a:latin typeface="Clarendon" pitchFamily="18" charset="0"/>
            </a:endParaRPr>
          </a:p>
        </p:txBody>
      </p:sp>
      <p:pic>
        <p:nvPicPr>
          <p:cNvPr id="4" name="3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3703055" y="1365333"/>
            <a:ext cx="2732158"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RESPETO</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3" name="2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432973" y="2660310"/>
            <a:ext cx="5471410" cy="3823395"/>
          </a:xfrm>
          <a:prstGeom prst="rect">
            <a:avLst/>
          </a:prstGeom>
        </p:spPr>
      </p:pic>
    </p:spTree>
    <p:extLst>
      <p:ext uri="{BB962C8B-B14F-4D97-AF65-F5344CB8AC3E}">
        <p14:creationId xmlns:p14="http://schemas.microsoft.com/office/powerpoint/2010/main" val="2867974218"/>
      </p:ext>
    </p:extLst>
  </p:cSld>
  <p:clrMapOvr>
    <a:masterClrMapping/>
  </p:clrMapOvr>
  <p:transition>
    <p:fad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Auxsistemas2\prensa\JULIO 17 2012 3.JPG"/>
          <p:cNvPicPr>
            <a:picLocks noChangeAspect="1" noChangeArrowheads="1"/>
          </p:cNvPicPr>
          <p:nvPr/>
        </p:nvPicPr>
        <p:blipFill>
          <a:blip r:embed="rId2"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3"/>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5"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6"/>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7"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2"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3"/>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5"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5909310"/>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VALORES CORPORATIVOS</a:t>
            </a: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r>
              <a:rPr lang="es-CO" sz="2400" dirty="0">
                <a:latin typeface="Clarendon" pitchFamily="18" charset="0"/>
              </a:rPr>
              <a:t>Es un talento o cualidad de lo que es extraordinariamente bueno y también de lo que excede las normas ordinarias. Es también un objetivo para el estándar de rendimiento.</a:t>
            </a:r>
            <a:endParaRPr lang="es-CO" sz="2400" dirty="0">
              <a:latin typeface="Clarendon" pitchFamily="18" charset="0"/>
            </a:endParaRPr>
          </a:p>
          <a:p>
            <a:pPr algn="just"/>
            <a:endParaRPr lang="es-CO" sz="2400" dirty="0">
              <a:latin typeface="Clarendon" pitchFamily="18" charset="0"/>
            </a:endParaRPr>
          </a:p>
          <a:p>
            <a:pPr algn="just"/>
            <a:endParaRPr lang="es-CO" sz="2400" dirty="0">
              <a:latin typeface="Clarendon" pitchFamily="18" charset="0"/>
            </a:endParaRPr>
          </a:p>
        </p:txBody>
      </p:sp>
      <p:pic>
        <p:nvPicPr>
          <p:cNvPr id="4" name="3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2483768" y="1700808"/>
            <a:ext cx="3302507"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EXELENCIA</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3" name="2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940152" y="1391265"/>
            <a:ext cx="2143125" cy="2143125"/>
          </a:xfrm>
          <a:prstGeom prst="rect">
            <a:avLst/>
          </a:prstGeom>
        </p:spPr>
      </p:pic>
    </p:spTree>
    <p:extLst>
      <p:ext uri="{BB962C8B-B14F-4D97-AF65-F5344CB8AC3E}">
        <p14:creationId xmlns:p14="http://schemas.microsoft.com/office/powerpoint/2010/main" val="1193010313"/>
      </p:ext>
    </p:extLst>
  </p:cSld>
  <p:clrMapOvr>
    <a:masterClrMapping/>
  </p:clrMapOvr>
  <p:transition>
    <p:fad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Auxsistemas2\prensa\JULIO 17 2012 3.JPG"/>
          <p:cNvPicPr>
            <a:picLocks noChangeAspect="1" noChangeArrowheads="1"/>
          </p:cNvPicPr>
          <p:nvPr/>
        </p:nvPicPr>
        <p:blipFill>
          <a:blip r:embed="rId2"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3"/>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5"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6"/>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7"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2"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3"/>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5"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5539978"/>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VALORES CORPORATIVOS</a:t>
            </a: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r>
              <a:rPr lang="es-CO" sz="2400" dirty="0">
                <a:latin typeface="Clarendon" pitchFamily="18" charset="0"/>
              </a:rPr>
              <a:t>En el instituto buscamos los más altos niveles de  calidad, productividad, innovación y oportunidad en nuestro trabajo.</a:t>
            </a:r>
            <a:endParaRPr lang="es-CO" sz="2400" dirty="0">
              <a:latin typeface="Clarendon" pitchFamily="18" charset="0"/>
            </a:endParaRPr>
          </a:p>
          <a:p>
            <a:pPr algn="just"/>
            <a:endParaRPr lang="es-CO" sz="2400" dirty="0">
              <a:latin typeface="Clarendon" pitchFamily="18" charset="0"/>
            </a:endParaRPr>
          </a:p>
          <a:p>
            <a:pPr algn="just"/>
            <a:endParaRPr lang="es-CO" sz="2400" dirty="0">
              <a:latin typeface="Clarendon" pitchFamily="18" charset="0"/>
            </a:endParaRPr>
          </a:p>
        </p:txBody>
      </p:sp>
      <p:pic>
        <p:nvPicPr>
          <p:cNvPr id="4" name="3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2483768" y="1700808"/>
            <a:ext cx="3302507"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EXELENCIA</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18" name="17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940152" y="1391265"/>
            <a:ext cx="2143125" cy="2143125"/>
          </a:xfrm>
          <a:prstGeom prst="rect">
            <a:avLst/>
          </a:prstGeom>
        </p:spPr>
      </p:pic>
    </p:spTree>
    <p:extLst>
      <p:ext uri="{BB962C8B-B14F-4D97-AF65-F5344CB8AC3E}">
        <p14:creationId xmlns:p14="http://schemas.microsoft.com/office/powerpoint/2010/main" val="2930791249"/>
      </p:ext>
    </p:extLst>
  </p:cSld>
  <p:clrMapOvr>
    <a:masterClrMapping/>
  </p:clrMapOvr>
  <p:transition>
    <p:fad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Auxsistemas2\prensa\JULIO 17 2012 3.JPG"/>
          <p:cNvPicPr>
            <a:picLocks noChangeAspect="1" noChangeArrowheads="1"/>
          </p:cNvPicPr>
          <p:nvPr/>
        </p:nvPicPr>
        <p:blipFill>
          <a:blip r:embed="rId2"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3"/>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5"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6"/>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7"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2"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3"/>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5"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3323987"/>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VALORES CORPORATIVOS</a:t>
            </a: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a:latin typeface="Clarendon" pitchFamily="18" charset="0"/>
            </a:endParaRPr>
          </a:p>
        </p:txBody>
      </p:sp>
      <p:pic>
        <p:nvPicPr>
          <p:cNvPr id="4" name="3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3417882" y="1365333"/>
            <a:ext cx="3302507"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EXELENCIA</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5" name="4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311178" y="2564904"/>
            <a:ext cx="5715000" cy="3810000"/>
          </a:xfrm>
          <a:prstGeom prst="rect">
            <a:avLst/>
          </a:prstGeom>
        </p:spPr>
      </p:pic>
    </p:spTree>
    <p:extLst>
      <p:ext uri="{BB962C8B-B14F-4D97-AF65-F5344CB8AC3E}">
        <p14:creationId xmlns:p14="http://schemas.microsoft.com/office/powerpoint/2010/main" val="3820543764"/>
      </p:ext>
    </p:extLst>
  </p:cSld>
  <p:clrMapOvr>
    <a:masterClrMapping/>
  </p:clrMapOvr>
  <p:transition>
    <p:fad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Auxsistemas2\prensa\JULIO 17 2012 3.JPG"/>
          <p:cNvPicPr>
            <a:picLocks noChangeAspect="1" noChangeArrowheads="1"/>
          </p:cNvPicPr>
          <p:nvPr/>
        </p:nvPicPr>
        <p:blipFill>
          <a:blip r:embed="rId2"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3"/>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5"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6"/>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7"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2"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3"/>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5"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3323987"/>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VALORES CORPORATIVOS</a:t>
            </a: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a:latin typeface="Clarendon" pitchFamily="18" charset="0"/>
            </a:endParaRPr>
          </a:p>
        </p:txBody>
      </p:sp>
      <p:pic>
        <p:nvPicPr>
          <p:cNvPr id="4" name="3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3417882" y="1365333"/>
            <a:ext cx="3302507"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EXELENCIA</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3" name="2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470265" y="2463071"/>
            <a:ext cx="5396826" cy="3822222"/>
          </a:xfrm>
          <a:prstGeom prst="rect">
            <a:avLst/>
          </a:prstGeom>
        </p:spPr>
      </p:pic>
    </p:spTree>
    <p:extLst>
      <p:ext uri="{BB962C8B-B14F-4D97-AF65-F5344CB8AC3E}">
        <p14:creationId xmlns:p14="http://schemas.microsoft.com/office/powerpoint/2010/main" val="3811558988"/>
      </p:ext>
    </p:extLst>
  </p:cSld>
  <p:clrMapOvr>
    <a:masterClrMapping/>
  </p:clrMapOvr>
  <p:transition>
    <p:fad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Auxsistemas2\prensa\JULIO 17 2012 3.JPG"/>
          <p:cNvPicPr>
            <a:picLocks noChangeAspect="1" noChangeArrowheads="1"/>
          </p:cNvPicPr>
          <p:nvPr/>
        </p:nvPicPr>
        <p:blipFill>
          <a:blip r:embed="rId2"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3"/>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5"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6"/>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7"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2"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3"/>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5"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3323987"/>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VALORES CORPORATIVOS</a:t>
            </a: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a:latin typeface="Clarendon" pitchFamily="18" charset="0"/>
            </a:endParaRPr>
          </a:p>
        </p:txBody>
      </p:sp>
      <p:pic>
        <p:nvPicPr>
          <p:cNvPr id="4" name="3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3417882" y="1365333"/>
            <a:ext cx="3302507"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EXELENCIA</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3" name="2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292597" y="2636911"/>
            <a:ext cx="5553075" cy="3705225"/>
          </a:xfrm>
          <a:prstGeom prst="rect">
            <a:avLst/>
          </a:prstGeom>
        </p:spPr>
      </p:pic>
    </p:spTree>
    <p:extLst>
      <p:ext uri="{BB962C8B-B14F-4D97-AF65-F5344CB8AC3E}">
        <p14:creationId xmlns:p14="http://schemas.microsoft.com/office/powerpoint/2010/main" val="3811558988"/>
      </p:ext>
    </p:extLst>
  </p:cSld>
  <p:clrMapOvr>
    <a:masterClrMapping/>
  </p:clrMapOvr>
  <p:transition>
    <p:fade/>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Auxsistemas2\prensa\JULIO 17 2012 3.JPG"/>
          <p:cNvPicPr>
            <a:picLocks noChangeAspect="1" noChangeArrowheads="1"/>
          </p:cNvPicPr>
          <p:nvPr/>
        </p:nvPicPr>
        <p:blipFill>
          <a:blip r:embed="rId2"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3"/>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5"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6"/>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7"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2"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3"/>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5"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5539978"/>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VALORES CORPORATIVOS</a:t>
            </a: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r>
              <a:rPr lang="es-CO" sz="2400" dirty="0">
                <a:latin typeface="Clarendon" pitchFamily="18" charset="0"/>
              </a:rPr>
              <a:t>Se aplica a la persona que tiene la capacidad de restar importancia a los propios logros y virtudes y de reconocer sus defectos y errores.</a:t>
            </a:r>
            <a:endParaRPr lang="es-CO" sz="2400" dirty="0">
              <a:latin typeface="Clarendon" pitchFamily="18" charset="0"/>
            </a:endParaRPr>
          </a:p>
          <a:p>
            <a:pPr algn="just"/>
            <a:endParaRPr lang="es-CO" sz="2400" dirty="0">
              <a:latin typeface="Clarendon" pitchFamily="18" charset="0"/>
            </a:endParaRPr>
          </a:p>
          <a:p>
            <a:pPr algn="just"/>
            <a:endParaRPr lang="es-CO" sz="2400" dirty="0">
              <a:latin typeface="Clarendon" pitchFamily="18" charset="0"/>
            </a:endParaRPr>
          </a:p>
        </p:txBody>
      </p:sp>
      <p:pic>
        <p:nvPicPr>
          <p:cNvPr id="4" name="3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2483768" y="1700808"/>
            <a:ext cx="3433761"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HUMILDAD</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3" name="2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156176" y="1556792"/>
            <a:ext cx="2028825" cy="1724025"/>
          </a:xfrm>
          <a:prstGeom prst="rect">
            <a:avLst/>
          </a:prstGeom>
        </p:spPr>
      </p:pic>
    </p:spTree>
    <p:extLst>
      <p:ext uri="{BB962C8B-B14F-4D97-AF65-F5344CB8AC3E}">
        <p14:creationId xmlns:p14="http://schemas.microsoft.com/office/powerpoint/2010/main" val="3718226163"/>
      </p:ext>
    </p:extLst>
  </p:cSld>
  <p:clrMapOvr>
    <a:masterClrMapping/>
  </p:clrMapOvr>
  <p:transition>
    <p:fade/>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Auxsistemas2\prensa\JULIO 17 2012 3.JPG"/>
          <p:cNvPicPr>
            <a:picLocks noChangeAspect="1" noChangeArrowheads="1"/>
          </p:cNvPicPr>
          <p:nvPr/>
        </p:nvPicPr>
        <p:blipFill>
          <a:blip r:embed="rId2"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3"/>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5"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6"/>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7"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2"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3"/>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5"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5539978"/>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VALORES CORPORATIVOS</a:t>
            </a: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r>
              <a:rPr lang="es-CO" sz="2400" dirty="0">
                <a:latin typeface="Clarendon" pitchFamily="18" charset="0"/>
              </a:rPr>
              <a:t>Actúo con humildad cuando aprendo a reconocer mis propios errores y los enmiendo a través del amor  y respeto hacia todos los compañeros.</a:t>
            </a:r>
            <a:endParaRPr lang="es-CO" sz="2400" dirty="0">
              <a:latin typeface="Clarendon" pitchFamily="18" charset="0"/>
            </a:endParaRPr>
          </a:p>
          <a:p>
            <a:pPr algn="just"/>
            <a:endParaRPr lang="es-CO" sz="2400" dirty="0">
              <a:latin typeface="Clarendon" pitchFamily="18" charset="0"/>
            </a:endParaRPr>
          </a:p>
          <a:p>
            <a:pPr algn="just"/>
            <a:endParaRPr lang="es-CO" sz="2400" dirty="0">
              <a:latin typeface="Clarendon" pitchFamily="18" charset="0"/>
            </a:endParaRPr>
          </a:p>
        </p:txBody>
      </p:sp>
      <p:pic>
        <p:nvPicPr>
          <p:cNvPr id="4" name="3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pic>
        <p:nvPicPr>
          <p:cNvPr id="3" name="2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491880" y="1210467"/>
            <a:ext cx="3133725" cy="2276475"/>
          </a:xfrm>
          <a:prstGeom prst="rect">
            <a:avLst/>
          </a:prstGeom>
        </p:spPr>
      </p:pic>
    </p:spTree>
    <p:extLst>
      <p:ext uri="{BB962C8B-B14F-4D97-AF65-F5344CB8AC3E}">
        <p14:creationId xmlns:p14="http://schemas.microsoft.com/office/powerpoint/2010/main" val="1500636454"/>
      </p:ext>
    </p:extLst>
  </p:cSld>
  <p:clrMapOvr>
    <a:masterClrMapping/>
  </p:clrMapOvr>
  <p:transition>
    <p:fade/>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Auxsistemas2\prensa\JULIO 17 2012 3.JPG"/>
          <p:cNvPicPr>
            <a:picLocks noChangeAspect="1" noChangeArrowheads="1"/>
          </p:cNvPicPr>
          <p:nvPr/>
        </p:nvPicPr>
        <p:blipFill>
          <a:blip r:embed="rId2"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3"/>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5"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6"/>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7"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2"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3"/>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5"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3323987"/>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VALORES CORPORATIVOS</a:t>
            </a: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a:latin typeface="Clarendon" pitchFamily="18" charset="0"/>
            </a:endParaRPr>
          </a:p>
        </p:txBody>
      </p:sp>
      <p:pic>
        <p:nvPicPr>
          <p:cNvPr id="4" name="3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3352257" y="1365333"/>
            <a:ext cx="3433762"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HUMILDAD</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5" name="4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708987" y="2514004"/>
            <a:ext cx="5154785" cy="3881016"/>
          </a:xfrm>
          <a:prstGeom prst="rect">
            <a:avLst/>
          </a:prstGeom>
        </p:spPr>
      </p:pic>
    </p:spTree>
    <p:extLst>
      <p:ext uri="{BB962C8B-B14F-4D97-AF65-F5344CB8AC3E}">
        <p14:creationId xmlns:p14="http://schemas.microsoft.com/office/powerpoint/2010/main" val="2866535285"/>
      </p:ext>
    </p:extLst>
  </p:cSld>
  <p:clrMapOvr>
    <a:masterClrMapping/>
  </p:clrMapOvr>
  <p:transition>
    <p:fade/>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Auxsistemas2\prensa\JULIO 17 2012 3.JPG"/>
          <p:cNvPicPr>
            <a:picLocks noChangeAspect="1" noChangeArrowheads="1"/>
          </p:cNvPicPr>
          <p:nvPr/>
        </p:nvPicPr>
        <p:blipFill>
          <a:blip r:embed="rId2"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3"/>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5"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6"/>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7"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2"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3"/>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5"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3323987"/>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VALORES CORPORATIVOS</a:t>
            </a: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a:latin typeface="Clarendon" pitchFamily="18" charset="0"/>
            </a:endParaRPr>
          </a:p>
        </p:txBody>
      </p:sp>
      <p:pic>
        <p:nvPicPr>
          <p:cNvPr id="4" name="3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3352257" y="1365333"/>
            <a:ext cx="3433762"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HUMILDAD</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3" name="2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64138" y="2564904"/>
            <a:ext cx="3810000" cy="3810000"/>
          </a:xfrm>
          <a:prstGeom prst="rect">
            <a:avLst/>
          </a:prstGeom>
        </p:spPr>
      </p:pic>
    </p:spTree>
    <p:extLst>
      <p:ext uri="{BB962C8B-B14F-4D97-AF65-F5344CB8AC3E}">
        <p14:creationId xmlns:p14="http://schemas.microsoft.com/office/powerpoint/2010/main" val="3178001402"/>
      </p:ext>
    </p:extLst>
  </p:cSld>
  <p:clrMapOvr>
    <a:masterClrMapping/>
  </p:clrMapOvr>
  <p:transition>
    <p:fade/>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Auxsistemas2\prensa\JULIO 17 2012 3.JPG"/>
          <p:cNvPicPr>
            <a:picLocks noChangeAspect="1" noChangeArrowheads="1"/>
          </p:cNvPicPr>
          <p:nvPr/>
        </p:nvPicPr>
        <p:blipFill>
          <a:blip r:embed="rId2"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3"/>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5"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6"/>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7"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2"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3"/>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4"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5"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3323987"/>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VALORES CORPORATIVOS</a:t>
            </a: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a:latin typeface="Clarendon" pitchFamily="18" charset="0"/>
            </a:endParaRPr>
          </a:p>
        </p:txBody>
      </p:sp>
      <p:pic>
        <p:nvPicPr>
          <p:cNvPr id="4" name="3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3352257" y="1365333"/>
            <a:ext cx="3433762"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HUMILDAD</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5" name="4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752230" y="2409824"/>
            <a:ext cx="4832896" cy="4382371"/>
          </a:xfrm>
          <a:prstGeom prst="rect">
            <a:avLst/>
          </a:prstGeom>
        </p:spPr>
      </p:pic>
    </p:spTree>
    <p:extLst>
      <p:ext uri="{BB962C8B-B14F-4D97-AF65-F5344CB8AC3E}">
        <p14:creationId xmlns:p14="http://schemas.microsoft.com/office/powerpoint/2010/main" val="3139821293"/>
      </p:ext>
    </p:extLst>
  </p:cSld>
  <p:clrMapOvr>
    <a:masterClrMapping/>
  </p:clrMapOvr>
  <p:transition>
    <p:fade/>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pic>
        <p:nvPicPr>
          <p:cNvPr id="27" name="Picture 2" descr="\\Auxsistemas2\prensa\JULIO 17 2012 3.JPG"/>
          <p:cNvPicPr>
            <a:picLocks noChangeAspect="1" noChangeArrowheads="1"/>
          </p:cNvPicPr>
          <p:nvPr/>
        </p:nvPicPr>
        <p:blipFill>
          <a:blip r:embed="rId3"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4"/>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5"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6"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7"/>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8"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3"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4"/>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5"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6"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5539978"/>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PRINCIPIOS CORPORATIVOS</a:t>
            </a:r>
            <a:endParaRPr sz="2800" dirty="0" smtClean="0">
              <a:latin typeface="Berlin Sans FB Demi" pitchFamily="34" charset="0"/>
            </a:endParaRP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r>
              <a:rPr lang="es-CO" sz="2400" dirty="0">
                <a:latin typeface="Clarendon" pitchFamily="18" charset="0"/>
              </a:rPr>
              <a:t>En todo negocio, transacción o contrato debe primar el respeto a la ley, los estatutos, reglamentos que rigen la actividad de INFIBAGUE.</a:t>
            </a:r>
            <a:endParaRPr lang="es-CO" sz="2400" dirty="0">
              <a:latin typeface="Clarendon" pitchFamily="18" charset="0"/>
            </a:endParaRPr>
          </a:p>
          <a:p>
            <a:pPr algn="just"/>
            <a:endParaRPr lang="es-CO" sz="2400" dirty="0">
              <a:latin typeface="Clarendon" pitchFamily="18" charset="0"/>
            </a:endParaRPr>
          </a:p>
          <a:p>
            <a:pPr algn="just"/>
            <a:endParaRPr lang="es-CO" sz="2400" dirty="0">
              <a:latin typeface="Clarendon" pitchFamily="18" charset="0"/>
            </a:endParaRPr>
          </a:p>
        </p:txBody>
      </p:sp>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2483768" y="1700808"/>
            <a:ext cx="3420424"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LEGALIDAD</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3941980074"/>
      </p:ext>
    </p:extLst>
  </p:cSld>
  <p:clrMapOvr>
    <a:masterClrMapping/>
  </p:clrMapOvr>
  <p:transition>
    <p:fade/>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pic>
        <p:nvPicPr>
          <p:cNvPr id="27" name="Picture 2" descr="\\Auxsistemas2\prensa\JULIO 17 2012 3.JPG"/>
          <p:cNvPicPr>
            <a:picLocks noChangeAspect="1" noChangeArrowheads="1"/>
          </p:cNvPicPr>
          <p:nvPr/>
        </p:nvPicPr>
        <p:blipFill>
          <a:blip r:embed="rId3"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4"/>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5"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6"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7"/>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8"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3"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4"/>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5"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6"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6647974"/>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PRINCIPIOS CORPORATIVOS</a:t>
            </a:r>
            <a:endParaRPr sz="2800" dirty="0" smtClean="0">
              <a:latin typeface="Berlin Sans FB Demi" pitchFamily="34" charset="0"/>
            </a:endParaRP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r>
              <a:rPr lang="es-CO" sz="2400" dirty="0">
                <a:latin typeface="Clarendon" pitchFamily="18" charset="0"/>
              </a:rPr>
              <a:t>INFIBAGUE, permitirá el acceso a sus productos y servicios en condiciones equitativas y de igualdad, sin consideraciones de sexo, raza, posición social o religión y respetará los derechos de sus usuarios sin discriminación alguna.</a:t>
            </a:r>
            <a:endParaRPr lang="es-CO" sz="2400" dirty="0">
              <a:latin typeface="Clarendon" pitchFamily="18" charset="0"/>
            </a:endParaRPr>
          </a:p>
          <a:p>
            <a:pPr algn="just"/>
            <a:endParaRPr lang="es-CO" sz="2400" dirty="0">
              <a:latin typeface="Clarendon" pitchFamily="18" charset="0"/>
            </a:endParaRPr>
          </a:p>
          <a:p>
            <a:pPr algn="just"/>
            <a:endParaRPr lang="es-CO" sz="2400" dirty="0">
              <a:latin typeface="Clarendon" pitchFamily="18" charset="0"/>
            </a:endParaRPr>
          </a:p>
        </p:txBody>
      </p:sp>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2483768" y="1700808"/>
            <a:ext cx="3232423"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IGUALDAD</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1686901227"/>
      </p:ext>
    </p:extLst>
  </p:cSld>
  <p:clrMapOvr>
    <a:masterClrMapping/>
  </p:clrMapOvr>
  <p:transition>
    <p:fade/>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pic>
        <p:nvPicPr>
          <p:cNvPr id="27" name="Picture 2" descr="\\Auxsistemas2\prensa\JULIO 17 2012 3.JPG"/>
          <p:cNvPicPr>
            <a:picLocks noChangeAspect="1" noChangeArrowheads="1"/>
          </p:cNvPicPr>
          <p:nvPr/>
        </p:nvPicPr>
        <p:blipFill>
          <a:blip r:embed="rId3"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4"/>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5"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6"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7"/>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8"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3"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4"/>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5"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6"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7017306"/>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PRINCIPIOS CORPORATIVOS</a:t>
            </a:r>
            <a:endParaRPr sz="2800" dirty="0" smtClean="0">
              <a:latin typeface="Berlin Sans FB Demi" pitchFamily="34" charset="0"/>
            </a:endParaRP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r>
              <a:rPr lang="es-CO" sz="2400" dirty="0">
                <a:latin typeface="Clarendon" pitchFamily="18" charset="0"/>
              </a:rPr>
              <a:t>Los actos, contratos, y demás actividades administrativas gozaran de la debida publicidad y los usuarios de los servicios, recibirán toda la información de INFIBAGUE, sobre la estructura y funcionamiento de los productos y servicios, así como de los derechos y deberes que les asiste.</a:t>
            </a:r>
            <a:endParaRPr lang="es-CO" sz="2400" dirty="0">
              <a:latin typeface="Clarendon" pitchFamily="18" charset="0"/>
            </a:endParaRPr>
          </a:p>
          <a:p>
            <a:pPr algn="just"/>
            <a:endParaRPr lang="es-CO" sz="2400" dirty="0">
              <a:latin typeface="Clarendon" pitchFamily="18" charset="0"/>
            </a:endParaRPr>
          </a:p>
          <a:p>
            <a:pPr algn="just"/>
            <a:endParaRPr lang="es-CO" sz="2400" dirty="0">
              <a:latin typeface="Clarendon" pitchFamily="18" charset="0"/>
            </a:endParaRPr>
          </a:p>
        </p:txBody>
      </p:sp>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2483768" y="1700808"/>
            <a:ext cx="3698257"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PUBLICIDAD</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3095675013"/>
      </p:ext>
    </p:extLst>
  </p:cSld>
  <p:clrMapOvr>
    <a:masterClrMapping/>
  </p:clrMapOvr>
  <p:transition>
    <p:fade/>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pic>
        <p:nvPicPr>
          <p:cNvPr id="27" name="Picture 2" descr="\\Auxsistemas2\prensa\JULIO 17 2012 3.JPG"/>
          <p:cNvPicPr>
            <a:picLocks noChangeAspect="1" noChangeArrowheads="1"/>
          </p:cNvPicPr>
          <p:nvPr/>
        </p:nvPicPr>
        <p:blipFill>
          <a:blip r:embed="rId3"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4"/>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5"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6"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7"/>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8"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3"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4"/>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5"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6"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7017306"/>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PRINCIPIOS CORPORATIVOS</a:t>
            </a:r>
            <a:endParaRPr sz="2800" dirty="0" smtClean="0">
              <a:latin typeface="Berlin Sans FB Demi" pitchFamily="34" charset="0"/>
            </a:endParaRP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r>
              <a:rPr lang="es-CO" sz="2400" dirty="0" smtClean="0">
                <a:latin typeface="Clarendon" pitchFamily="18" charset="0"/>
              </a:rPr>
              <a:t>En </a:t>
            </a:r>
            <a:r>
              <a:rPr lang="es-CO" sz="2400" dirty="0">
                <a:latin typeface="Clarendon" pitchFamily="18" charset="0"/>
              </a:rPr>
              <a:t>todas sus decisiones INFIBAGUE, garantizara el uso racional  y económico de los recursos con miras a consolidar su fortalecimiento patrimonial y a propender por el crecimiento  continuo de las reservas y demás recursos que utilice para el ejercicio de sus funciones.</a:t>
            </a:r>
            <a:endParaRPr lang="es-CO" sz="2400" dirty="0">
              <a:latin typeface="Clarendon" pitchFamily="18" charset="0"/>
            </a:endParaRPr>
          </a:p>
          <a:p>
            <a:pPr algn="just"/>
            <a:endParaRPr lang="es-CO" sz="2400" dirty="0">
              <a:latin typeface="Clarendon" pitchFamily="18" charset="0"/>
            </a:endParaRPr>
          </a:p>
          <a:p>
            <a:pPr algn="just"/>
            <a:endParaRPr lang="es-CO" sz="2400" dirty="0">
              <a:latin typeface="Clarendon" pitchFamily="18" charset="0"/>
            </a:endParaRPr>
          </a:p>
        </p:txBody>
      </p:sp>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2483768" y="1700808"/>
            <a:ext cx="5113451" cy="1754326"/>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USO OPTIMO DE </a:t>
            </a:r>
          </a:p>
          <a:p>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LOS RECURSOS</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1216895609"/>
      </p:ext>
    </p:extLst>
  </p:cSld>
  <p:clrMapOvr>
    <a:masterClrMapping/>
  </p:clrMapOvr>
  <p:transition>
    <p:fade/>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pic>
        <p:nvPicPr>
          <p:cNvPr id="27" name="Picture 2" descr="\\Auxsistemas2\prensa\JULIO 17 2012 3.JPG"/>
          <p:cNvPicPr>
            <a:picLocks noChangeAspect="1" noChangeArrowheads="1"/>
          </p:cNvPicPr>
          <p:nvPr/>
        </p:nvPicPr>
        <p:blipFill>
          <a:blip r:embed="rId3"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4"/>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5"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6"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7"/>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8"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3"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4"/>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5"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6"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7017306"/>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PRINCIPIOS CORPORATIVOS</a:t>
            </a:r>
            <a:endParaRPr sz="2800" dirty="0" smtClean="0">
              <a:latin typeface="Berlin Sans FB Demi" pitchFamily="34" charset="0"/>
            </a:endParaRP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r>
              <a:rPr lang="es-CO" sz="2400" dirty="0">
                <a:latin typeface="Clarendon" pitchFamily="18" charset="0"/>
              </a:rPr>
              <a:t>Los destinatarios de este código deben velar por la adecuada conservación de los bienes de INFIBAGUE, adoptando las medidas necesarias para preservar el valor de los activos y para mantenerlos en adecuadas condiciones de control  y seguridad.</a:t>
            </a:r>
            <a:endParaRPr lang="es-CO" sz="2400" dirty="0">
              <a:latin typeface="Clarendon" pitchFamily="18" charset="0"/>
            </a:endParaRPr>
          </a:p>
          <a:p>
            <a:pPr algn="just"/>
            <a:endParaRPr lang="es-CO" sz="2400" dirty="0">
              <a:latin typeface="Clarendon" pitchFamily="18" charset="0"/>
            </a:endParaRPr>
          </a:p>
          <a:p>
            <a:pPr algn="just"/>
            <a:endParaRPr lang="es-CO" sz="2400" dirty="0">
              <a:latin typeface="Clarendon" pitchFamily="18" charset="0"/>
            </a:endParaRPr>
          </a:p>
        </p:txBody>
      </p:sp>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2483768" y="1700808"/>
            <a:ext cx="5113451" cy="1754326"/>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USO OPTIMO DE </a:t>
            </a:r>
          </a:p>
          <a:p>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LOS RECURSOS</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2940415719"/>
      </p:ext>
    </p:extLst>
  </p:cSld>
  <p:clrMapOvr>
    <a:masterClrMapping/>
  </p:clrMapOvr>
  <p:transition>
    <p:fade/>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pic>
        <p:nvPicPr>
          <p:cNvPr id="27" name="Picture 2" descr="\\Auxsistemas2\prensa\JULIO 17 2012 3.JPG"/>
          <p:cNvPicPr>
            <a:picLocks noChangeAspect="1" noChangeArrowheads="1"/>
          </p:cNvPicPr>
          <p:nvPr/>
        </p:nvPicPr>
        <p:blipFill>
          <a:blip r:embed="rId3"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4"/>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5"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6"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7"/>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8"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3"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4"/>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5"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6"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7448193"/>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PRINCIPIOS CORPORATIVOS</a:t>
            </a:r>
            <a:endParaRPr sz="2800" dirty="0" smtClean="0">
              <a:latin typeface="Berlin Sans FB Demi" pitchFamily="34" charset="0"/>
            </a:endParaRPr>
          </a:p>
          <a:p>
            <a:pPr algn="ctr"/>
            <a:endParaRPr dirty="0" smtClean="0">
              <a:latin typeface="Berlin Sans FB Demi" pitchFamily="34"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r>
              <a:rPr lang="es-CO" sz="2000" dirty="0">
                <a:latin typeface="Clarendon" pitchFamily="18" charset="0"/>
              </a:rPr>
              <a:t>Los destinatarios del presente código se obligan a informar acerca de la existencia a de la potencial aparición de conflictos de interés, inhabilidades e incompatibilidades en el ejercicio de sus funciones o actividades.  Sin perjuicio de lo anterior, los destinatarios de este código deberán declarar bajo la gravedad  del juramento la inexistencia del conflicto, inhabilidad o incompatibilidad que pueda deslegitimarlos para laborar, negociar o actuar frente al Instituto.</a:t>
            </a:r>
            <a:endParaRPr lang="es-CO" sz="2000" dirty="0">
              <a:latin typeface="Clarendon" pitchFamily="18" charset="0"/>
            </a:endParaRPr>
          </a:p>
          <a:p>
            <a:pPr algn="just"/>
            <a:endParaRPr lang="es-CO" sz="2400" dirty="0">
              <a:latin typeface="Clarendon" pitchFamily="18" charset="0"/>
            </a:endParaRPr>
          </a:p>
          <a:p>
            <a:pPr algn="just"/>
            <a:endParaRPr lang="es-CO" sz="2400" dirty="0">
              <a:latin typeface="Clarendon" pitchFamily="18" charset="0"/>
            </a:endParaRPr>
          </a:p>
        </p:txBody>
      </p:sp>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2267744" y="1700808"/>
            <a:ext cx="6048672" cy="1754326"/>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es-ES" sz="36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PREVENCION </a:t>
            </a:r>
            <a:r>
              <a:rPr lang="es-ES"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DE CONFLICTOS </a:t>
            </a:r>
            <a:r>
              <a:rPr lang="es-ES" sz="36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DE </a:t>
            </a:r>
            <a:r>
              <a:rPr lang="es-ES"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INTERES</a:t>
            </a:r>
            <a:r>
              <a:rPr lang="es-ES" sz="36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INHABILIDADES </a:t>
            </a:r>
            <a:endParaRPr lang="es-ES"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r>
              <a:rPr lang="es-ES"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E </a:t>
            </a:r>
            <a:r>
              <a:rPr lang="es-ES" sz="36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INCOMPATIBILIDADES</a:t>
            </a:r>
            <a:endParaRPr lang="es-ES" sz="36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252231221"/>
      </p:ext>
    </p:extLst>
  </p:cSld>
  <p:clrMapOvr>
    <a:masterClrMapping/>
  </p:clrMapOvr>
  <p:transition>
    <p:fade/>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pic>
        <p:nvPicPr>
          <p:cNvPr id="27" name="Picture 2" descr="\\Auxsistemas2\prensa\JULIO 17 2012 3.JPG"/>
          <p:cNvPicPr>
            <a:picLocks noChangeAspect="1" noChangeArrowheads="1"/>
          </p:cNvPicPr>
          <p:nvPr/>
        </p:nvPicPr>
        <p:blipFill>
          <a:blip r:embed="rId3"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4"/>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5"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6"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7"/>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8"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3"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4"/>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5"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6"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7386638"/>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PRINCIPIOS CORPORATIVOS</a:t>
            </a:r>
            <a:endParaRPr sz="2800" dirty="0" smtClean="0">
              <a:latin typeface="Berlin Sans FB Demi" pitchFamily="34" charset="0"/>
            </a:endParaRP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r>
              <a:rPr lang="es-CO" sz="2400" dirty="0">
                <a:latin typeface="Clarendon" pitchFamily="18" charset="0"/>
              </a:rPr>
              <a:t>Los servidores públicos de INFIBAGUE, defendemos los derechos fundamentales a la vida y a la integridad, representados en el derecho a un ambiente sano y sostenible a las futuras generaciones, a través de la prevención que permitan el logro del objetivo propuesto.</a:t>
            </a:r>
            <a:endParaRPr lang="es-CO" sz="2400" dirty="0">
              <a:latin typeface="Clarendon" pitchFamily="18" charset="0"/>
            </a:endParaRPr>
          </a:p>
          <a:p>
            <a:pPr algn="just"/>
            <a:endParaRPr lang="es-CO" sz="2400" dirty="0">
              <a:latin typeface="Clarendon" pitchFamily="18" charset="0"/>
            </a:endParaRPr>
          </a:p>
          <a:p>
            <a:pPr algn="just"/>
            <a:endParaRPr lang="es-CO" sz="2400" dirty="0">
              <a:latin typeface="Clarendon" pitchFamily="18" charset="0"/>
            </a:endParaRPr>
          </a:p>
        </p:txBody>
      </p:sp>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2483768" y="1700808"/>
            <a:ext cx="5962594" cy="1754326"/>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PRESERVACION DEL </a:t>
            </a:r>
          </a:p>
          <a:p>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MEDIO AMBIENTE</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385866340"/>
      </p:ext>
    </p:extLst>
  </p:cSld>
  <p:clrMapOvr>
    <a:masterClrMapping/>
  </p:clrMapOvr>
  <p:transition>
    <p:fade/>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2640" y="908720"/>
            <a:ext cx="3212075" cy="2409056"/>
          </a:xfrm>
          <a:prstGeom prst="rect">
            <a:avLst/>
          </a:prstGeom>
        </p:spPr>
      </p:pic>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pic>
        <p:nvPicPr>
          <p:cNvPr id="27" name="Picture 2" descr="\\Auxsistemas2\prensa\JULIO 17 2012 3.JPG"/>
          <p:cNvPicPr>
            <a:picLocks noChangeAspect="1" noChangeArrowheads="1"/>
          </p:cNvPicPr>
          <p:nvPr/>
        </p:nvPicPr>
        <p:blipFill>
          <a:blip r:embed="rId4"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5"/>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6"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7"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8"/>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9"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4"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5"/>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6"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7"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7017306"/>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CONFLICTO DE INTERESES</a:t>
            </a:r>
            <a:endParaRPr sz="2800" dirty="0" smtClean="0">
              <a:latin typeface="Berlin Sans FB Demi" pitchFamily="34" charset="0"/>
            </a:endParaRP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r>
              <a:rPr lang="es-CO" sz="2400" dirty="0" smtClean="0">
                <a:latin typeface="Clarendon" pitchFamily="18" charset="0"/>
              </a:rPr>
              <a:t>Se </a:t>
            </a:r>
            <a:r>
              <a:rPr lang="es-CO" sz="2400" dirty="0">
                <a:latin typeface="Clarendon" pitchFamily="18" charset="0"/>
              </a:rPr>
              <a:t>entiende por conflicto de interés la situación en virtud de la cual una persona, por su actividad o cargo, o  por la información que posee, se enfrenta a distintas alternativas de conducta  en relación con intereses incompatibles, siendo incorrecto privilegiar algunos de ellos pues se vulneraría o debilitaría injustamente la posición del otro.</a:t>
            </a:r>
            <a:endParaRPr lang="es-CO" sz="2400" dirty="0">
              <a:latin typeface="Clarendon" pitchFamily="18" charset="0"/>
            </a:endParaRPr>
          </a:p>
          <a:p>
            <a:pPr algn="just"/>
            <a:endParaRPr lang="es-CO" sz="2400" dirty="0">
              <a:latin typeface="Clarendon" pitchFamily="18" charset="0"/>
            </a:endParaRPr>
          </a:p>
          <a:p>
            <a:pPr algn="just"/>
            <a:endParaRPr lang="es-CO" sz="2400" dirty="0">
              <a:latin typeface="Clarendon" pitchFamily="18" charset="0"/>
            </a:endParaRPr>
          </a:p>
        </p:txBody>
      </p:sp>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1640166"/>
      </p:ext>
    </p:extLst>
  </p:cSld>
  <p:clrMapOvr>
    <a:masterClrMapping/>
  </p:clrMapOvr>
  <p:transition>
    <p:fade/>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1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2640" y="1019944"/>
            <a:ext cx="3212075" cy="2409056"/>
          </a:xfrm>
          <a:prstGeom prst="rect">
            <a:avLst/>
          </a:prstGeom>
        </p:spPr>
      </p:pic>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pic>
        <p:nvPicPr>
          <p:cNvPr id="27" name="Picture 2" descr="\\Auxsistemas2\prensa\JULIO 17 2012 3.JPG"/>
          <p:cNvPicPr>
            <a:picLocks noChangeAspect="1" noChangeArrowheads="1"/>
          </p:cNvPicPr>
          <p:nvPr/>
        </p:nvPicPr>
        <p:blipFill>
          <a:blip r:embed="rId4"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5"/>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6"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7"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8"/>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9"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4"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5"/>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6"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7"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7386638"/>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CONFLICTO DE INTERESES</a:t>
            </a:r>
            <a:endParaRPr sz="2800" dirty="0" smtClean="0">
              <a:latin typeface="Berlin Sans FB Demi" pitchFamily="34" charset="0"/>
            </a:endParaRP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r>
              <a:rPr lang="es-CO" sz="2400" dirty="0">
                <a:latin typeface="Clarendon" pitchFamily="18" charset="0"/>
              </a:rPr>
              <a:t>Todos los destinatarios de este código deben evitar la generación  de situaciones de conflicto de interés, por lo tanto se deben abstener de realizar las actividades que las generen.  Los destinatarios del presente código deberán dar  a conocer los posibles conflictos de interés que se puedan presentar en desarrollo de las operaciones de INFIBAGUE.</a:t>
            </a:r>
            <a:endParaRPr lang="es-CO" sz="2400" dirty="0">
              <a:latin typeface="Clarendon" pitchFamily="18" charset="0"/>
            </a:endParaRPr>
          </a:p>
          <a:p>
            <a:pPr algn="just"/>
            <a:endParaRPr lang="es-CO" sz="2400" dirty="0">
              <a:latin typeface="Clarendon" pitchFamily="18" charset="0"/>
            </a:endParaRPr>
          </a:p>
          <a:p>
            <a:pPr algn="just"/>
            <a:endParaRPr lang="es-CO" sz="2400" dirty="0">
              <a:latin typeface="Clarendon" pitchFamily="18" charset="0"/>
            </a:endParaRPr>
          </a:p>
        </p:txBody>
      </p:sp>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8515359"/>
      </p:ext>
    </p:extLst>
  </p:cSld>
  <p:clrMapOvr>
    <a:masterClrMapping/>
  </p:clrMapOvr>
  <p:transition>
    <p:fade/>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pic>
        <p:nvPicPr>
          <p:cNvPr id="27" name="Picture 2" descr="\\Auxsistemas2\prensa\JULIO 17 2012 3.JPG"/>
          <p:cNvPicPr>
            <a:picLocks noChangeAspect="1" noChangeArrowheads="1"/>
          </p:cNvPicPr>
          <p:nvPr/>
        </p:nvPicPr>
        <p:blipFill>
          <a:blip r:embed="rId3"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4"/>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5"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6"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7"/>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8"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3"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4"/>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5"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6"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6647974"/>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CONFLICTO DE INTERESES</a:t>
            </a:r>
            <a:endParaRPr sz="2800" dirty="0" smtClean="0">
              <a:latin typeface="Berlin Sans FB Demi" pitchFamily="34" charset="0"/>
            </a:endParaRP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r>
              <a:rPr lang="es-CO" sz="2400" dirty="0">
                <a:latin typeface="Clarendon" pitchFamily="18" charset="0"/>
              </a:rPr>
              <a:t>Es contrario a la ley y a la moral dar dinero a representantes de cualquier entidad pública o privada  con el propósito de obtener negocios para el Instituto  o de influir en decisiones de cualquier índole  con las cuales se tenga algún interés.</a:t>
            </a:r>
            <a:endParaRPr lang="es-CO" sz="2400" dirty="0">
              <a:latin typeface="Clarendon" pitchFamily="18" charset="0"/>
            </a:endParaRPr>
          </a:p>
          <a:p>
            <a:pPr algn="just"/>
            <a:endParaRPr lang="es-CO" sz="2400" dirty="0">
              <a:latin typeface="Clarendon" pitchFamily="18" charset="0"/>
            </a:endParaRPr>
          </a:p>
          <a:p>
            <a:pPr algn="just"/>
            <a:endParaRPr lang="es-CO" sz="2400" dirty="0">
              <a:latin typeface="Clarendon" pitchFamily="18" charset="0"/>
            </a:endParaRPr>
          </a:p>
        </p:txBody>
      </p:sp>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2483768" y="1700808"/>
            <a:ext cx="5721246" cy="1323439"/>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es-ES" sz="40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PAGOS, CONTRIBUCIONES</a:t>
            </a:r>
          </a:p>
          <a:p>
            <a:r>
              <a:rPr lang="es-ES" sz="4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Y DADIVAS</a:t>
            </a:r>
            <a:endParaRPr lang="es-ES" sz="40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960056935"/>
      </p:ext>
    </p:extLst>
  </p:cSld>
  <p:clrMapOvr>
    <a:masterClrMapping/>
  </p:clrMapOvr>
  <p:transition>
    <p:fade/>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pic>
        <p:nvPicPr>
          <p:cNvPr id="27" name="Picture 2" descr="\\Auxsistemas2\prensa\JULIO 17 2012 3.JPG"/>
          <p:cNvPicPr>
            <a:picLocks noChangeAspect="1" noChangeArrowheads="1"/>
          </p:cNvPicPr>
          <p:nvPr/>
        </p:nvPicPr>
        <p:blipFill>
          <a:blip r:embed="rId3"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4"/>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5"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6"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7"/>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8"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3"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4"/>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5"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6"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6278642"/>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CONFLICTO DE INTERESES</a:t>
            </a:r>
            <a:endParaRPr sz="2800" dirty="0" smtClean="0">
              <a:latin typeface="Berlin Sans FB Demi" pitchFamily="34" charset="0"/>
            </a:endParaRP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r>
              <a:rPr lang="es-CO" sz="2400" dirty="0">
                <a:latin typeface="Clarendon" pitchFamily="18" charset="0"/>
              </a:rPr>
              <a:t>No esta permitido a ningún servidor público de INFIBAGUE, utilizar su autoridad o influencia para inducir a tratamiento  preferencial  a usuarios, que implique violación a procedimientos y políticas  del Instituto.</a:t>
            </a:r>
            <a:endParaRPr lang="es-CO" sz="2400" dirty="0">
              <a:latin typeface="Clarendon" pitchFamily="18" charset="0"/>
            </a:endParaRPr>
          </a:p>
          <a:p>
            <a:pPr algn="just"/>
            <a:endParaRPr lang="es-CO" sz="2400" dirty="0">
              <a:latin typeface="Clarendon" pitchFamily="18" charset="0"/>
            </a:endParaRPr>
          </a:p>
          <a:p>
            <a:pPr algn="just"/>
            <a:endParaRPr lang="es-CO" sz="2400" dirty="0">
              <a:latin typeface="Clarendon" pitchFamily="18" charset="0"/>
            </a:endParaRPr>
          </a:p>
        </p:txBody>
      </p:sp>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2483768" y="1700808"/>
            <a:ext cx="5721246" cy="1323439"/>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es-ES" sz="40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PAGOS, CONTRIBUCIONES</a:t>
            </a:r>
          </a:p>
          <a:p>
            <a:r>
              <a:rPr lang="es-ES" sz="4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Y DADIVAS</a:t>
            </a:r>
            <a:endParaRPr lang="es-ES" sz="40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1202215210"/>
      </p:ext>
    </p:extLst>
  </p:cSld>
  <p:clrMapOvr>
    <a:masterClrMapping/>
  </p:clrMapOvr>
  <p:transition>
    <p:fade/>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pic>
        <p:nvPicPr>
          <p:cNvPr id="27" name="Picture 2" descr="\\Auxsistemas2\prensa\JULIO 17 2012 3.JPG"/>
          <p:cNvPicPr>
            <a:picLocks noChangeAspect="1" noChangeArrowheads="1"/>
          </p:cNvPicPr>
          <p:nvPr/>
        </p:nvPicPr>
        <p:blipFill>
          <a:blip r:embed="rId3"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4"/>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5"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6"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7"/>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8"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3"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4"/>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5"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6"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5539978"/>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CONFLICTO DE INTERESES</a:t>
            </a:r>
            <a:endParaRPr sz="2800" dirty="0" smtClean="0">
              <a:latin typeface="Berlin Sans FB Demi" pitchFamily="34" charset="0"/>
            </a:endParaRP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r>
              <a:rPr lang="es-CO" sz="2400" dirty="0">
                <a:latin typeface="Clarendon" pitchFamily="18" charset="0"/>
              </a:rPr>
              <a:t>Los fondos de INFIBAGUE, no podrán destinarse a contribuciones de tipo político, ni al apoyo directo o indirecto de ningún candidato.</a:t>
            </a:r>
            <a:endParaRPr lang="es-CO" sz="2400" dirty="0">
              <a:latin typeface="Clarendon" pitchFamily="18" charset="0"/>
            </a:endParaRPr>
          </a:p>
          <a:p>
            <a:pPr algn="just"/>
            <a:endParaRPr lang="es-CO" sz="2400" dirty="0">
              <a:latin typeface="Clarendon" pitchFamily="18" charset="0"/>
            </a:endParaRPr>
          </a:p>
          <a:p>
            <a:pPr algn="just"/>
            <a:endParaRPr lang="es-CO" sz="2400" dirty="0">
              <a:latin typeface="Clarendon" pitchFamily="18" charset="0"/>
            </a:endParaRPr>
          </a:p>
        </p:txBody>
      </p:sp>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2483768" y="1700808"/>
            <a:ext cx="5721246" cy="1323439"/>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es-ES" sz="40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PAGOS, CONTRIBUCIONES</a:t>
            </a:r>
          </a:p>
          <a:p>
            <a:r>
              <a:rPr lang="es-ES" sz="4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Y DADIVAS</a:t>
            </a:r>
            <a:endParaRPr lang="es-ES" sz="40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1642542602"/>
      </p:ext>
    </p:extLst>
  </p:cSld>
  <p:clrMapOvr>
    <a:masterClrMapping/>
  </p:clrMapOvr>
  <p:transition>
    <p:fade/>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19113" y="203283"/>
            <a:ext cx="1771650" cy="1162050"/>
          </a:xfrm>
          <a:prstGeom prst="rect">
            <a:avLst/>
          </a:prstGeom>
        </p:spPr>
      </p:pic>
      <p:pic>
        <p:nvPicPr>
          <p:cNvPr id="27" name="Picture 2" descr="\\Auxsistemas2\prensa\JULIO 17 2012 3.JPG"/>
          <p:cNvPicPr>
            <a:picLocks noChangeAspect="1" noChangeArrowheads="1"/>
          </p:cNvPicPr>
          <p:nvPr/>
        </p:nvPicPr>
        <p:blipFill>
          <a:blip r:embed="rId3" cstate="print"/>
          <a:srcRect/>
          <a:stretch>
            <a:fillRect/>
          </a:stretch>
        </p:blipFill>
        <p:spPr bwMode="auto">
          <a:xfrm>
            <a:off x="85279" y="0"/>
            <a:ext cx="1620477" cy="1071546"/>
          </a:xfrm>
          <a:prstGeom prst="rect">
            <a:avLst/>
          </a:prstGeom>
          <a:noFill/>
        </p:spPr>
      </p:pic>
      <p:pic>
        <p:nvPicPr>
          <p:cNvPr id="28" name="Picture 3" descr="\\Auxsistemas2\prensa\IMG_2515.JPG"/>
          <p:cNvPicPr>
            <a:picLocks noChangeAspect="1" noChangeArrowheads="1"/>
          </p:cNvPicPr>
          <p:nvPr/>
        </p:nvPicPr>
        <p:blipFill>
          <a:blip r:embed="rId4"/>
          <a:srcRect/>
          <a:stretch>
            <a:fillRect/>
          </a:stretch>
        </p:blipFill>
        <p:spPr bwMode="auto">
          <a:xfrm>
            <a:off x="85279" y="1000108"/>
            <a:ext cx="1620477" cy="1276336"/>
          </a:xfrm>
          <a:prstGeom prst="rect">
            <a:avLst/>
          </a:prstGeom>
          <a:noFill/>
        </p:spPr>
      </p:pic>
      <p:pic>
        <p:nvPicPr>
          <p:cNvPr id="30" name="Picture 5" descr="\\JHONMORA\Inbox johnstryper2\FOTOS ALUMBRADO NAVIDEÑO\CD1\PC080146.JPG"/>
          <p:cNvPicPr>
            <a:picLocks noChangeAspect="1" noChangeArrowheads="1"/>
          </p:cNvPicPr>
          <p:nvPr/>
        </p:nvPicPr>
        <p:blipFill>
          <a:blip r:embed="rId5" cstate="print"/>
          <a:srcRect/>
          <a:stretch>
            <a:fillRect/>
          </a:stretch>
        </p:blipFill>
        <p:spPr bwMode="auto">
          <a:xfrm>
            <a:off x="85279" y="3357562"/>
            <a:ext cx="1620478" cy="1285271"/>
          </a:xfrm>
          <a:prstGeom prst="rect">
            <a:avLst/>
          </a:prstGeom>
          <a:noFill/>
        </p:spPr>
      </p:pic>
      <p:pic>
        <p:nvPicPr>
          <p:cNvPr id="33" name="Picture 22" descr="via picaleña"/>
          <p:cNvPicPr>
            <a:picLocks noChangeAspect="1" noChangeArrowheads="1"/>
          </p:cNvPicPr>
          <p:nvPr/>
        </p:nvPicPr>
        <p:blipFill>
          <a:blip r:embed="rId6" cstate="print"/>
          <a:srcRect/>
          <a:stretch>
            <a:fillRect/>
          </a:stretch>
        </p:blipFill>
        <p:spPr bwMode="auto">
          <a:xfrm>
            <a:off x="85279" y="2214554"/>
            <a:ext cx="1620477" cy="1272388"/>
          </a:xfrm>
          <a:prstGeom prst="rect">
            <a:avLst/>
          </a:prstGeom>
          <a:noFill/>
          <a:ln w="57150">
            <a:noFill/>
            <a:miter lim="800000"/>
            <a:headEnd/>
            <a:tailEnd/>
          </a:ln>
        </p:spPr>
      </p:pic>
      <p:grpSp>
        <p:nvGrpSpPr>
          <p:cNvPr id="2" name="47 Grupo"/>
          <p:cNvGrpSpPr/>
          <p:nvPr/>
        </p:nvGrpSpPr>
        <p:grpSpPr>
          <a:xfrm>
            <a:off x="94660" y="0"/>
            <a:ext cx="1620479" cy="6858000"/>
            <a:chOff x="94660" y="0"/>
            <a:chExt cx="1620479" cy="6858000"/>
          </a:xfrm>
        </p:grpSpPr>
        <p:pic>
          <p:nvPicPr>
            <p:cNvPr id="29" name="Imagen 1" descr="tn?sid=3841431801&amp;mid=AIRu%2BFcAANwYTnpqQguMdwfsHik&amp;midoffset=1_1481611&amp;partid=3&amp;f=283&amp;fid=Inbox&amp;w=637&amp;h=480&amp;httperr=1"/>
            <p:cNvPicPr>
              <a:picLocks noChangeAspect="1" noChangeArrowheads="1"/>
            </p:cNvPicPr>
            <p:nvPr/>
          </p:nvPicPr>
          <p:blipFill>
            <a:blip r:embed="rId7"/>
            <a:srcRect/>
            <a:stretch>
              <a:fillRect/>
            </a:stretch>
          </p:blipFill>
          <p:spPr bwMode="auto">
            <a:xfrm>
              <a:off x="94661" y="5630567"/>
              <a:ext cx="1611096" cy="1227433"/>
            </a:xfrm>
            <a:prstGeom prst="rect">
              <a:avLst/>
            </a:prstGeom>
            <a:noFill/>
            <a:ln w="9525">
              <a:noFill/>
              <a:miter lim="800000"/>
              <a:headEnd/>
              <a:tailEnd/>
            </a:ln>
          </p:spPr>
        </p:pic>
        <p:pic>
          <p:nvPicPr>
            <p:cNvPr id="34" name="Picture 68" descr="DSC00059"/>
            <p:cNvPicPr>
              <a:picLocks noChangeAspect="1" noChangeArrowheads="1"/>
            </p:cNvPicPr>
            <p:nvPr/>
          </p:nvPicPr>
          <p:blipFill>
            <a:blip r:embed="rId8" cstate="print"/>
            <a:srcRect/>
            <a:stretch>
              <a:fillRect/>
            </a:stretch>
          </p:blipFill>
          <p:spPr bwMode="auto">
            <a:xfrm>
              <a:off x="94660" y="4572008"/>
              <a:ext cx="1611096" cy="1266984"/>
            </a:xfrm>
            <a:prstGeom prst="rect">
              <a:avLst/>
            </a:prstGeom>
            <a:noFill/>
            <a:ln w="57150">
              <a:noFill/>
              <a:miter lim="800000"/>
              <a:headEnd/>
              <a:tailEnd/>
            </a:ln>
          </p:spPr>
        </p:pic>
        <p:pic>
          <p:nvPicPr>
            <p:cNvPr id="44" name="Picture 2" descr="\\Auxsistemas2\prensa\JULIO 17 2012 3.JPG"/>
            <p:cNvPicPr>
              <a:picLocks noChangeAspect="1" noChangeArrowheads="1"/>
            </p:cNvPicPr>
            <p:nvPr/>
          </p:nvPicPr>
          <p:blipFill>
            <a:blip r:embed="rId3" cstate="print"/>
            <a:srcRect/>
            <a:stretch>
              <a:fillRect/>
            </a:stretch>
          </p:blipFill>
          <p:spPr bwMode="auto">
            <a:xfrm>
              <a:off x="94661" y="0"/>
              <a:ext cx="1620477" cy="1071546"/>
            </a:xfrm>
            <a:prstGeom prst="rect">
              <a:avLst/>
            </a:prstGeom>
            <a:noFill/>
          </p:spPr>
        </p:pic>
        <p:pic>
          <p:nvPicPr>
            <p:cNvPr id="45" name="Picture 3" descr="\\Auxsistemas2\prensa\IMG_2515.JPG"/>
            <p:cNvPicPr>
              <a:picLocks noChangeAspect="1" noChangeArrowheads="1"/>
            </p:cNvPicPr>
            <p:nvPr/>
          </p:nvPicPr>
          <p:blipFill>
            <a:blip r:embed="rId4"/>
            <a:srcRect/>
            <a:stretch>
              <a:fillRect/>
            </a:stretch>
          </p:blipFill>
          <p:spPr bwMode="auto">
            <a:xfrm>
              <a:off x="94661" y="1000108"/>
              <a:ext cx="1620477" cy="1276336"/>
            </a:xfrm>
            <a:prstGeom prst="rect">
              <a:avLst/>
            </a:prstGeom>
            <a:noFill/>
          </p:spPr>
        </p:pic>
        <p:pic>
          <p:nvPicPr>
            <p:cNvPr id="46" name="Picture 5" descr="\\JHONMORA\Inbox johnstryper2\FOTOS ALUMBRADO NAVIDEÑO\CD1\PC080146.JPG"/>
            <p:cNvPicPr>
              <a:picLocks noChangeAspect="1" noChangeArrowheads="1"/>
            </p:cNvPicPr>
            <p:nvPr/>
          </p:nvPicPr>
          <p:blipFill>
            <a:blip r:embed="rId5" cstate="print"/>
            <a:srcRect/>
            <a:stretch>
              <a:fillRect/>
            </a:stretch>
          </p:blipFill>
          <p:spPr bwMode="auto">
            <a:xfrm>
              <a:off x="94661" y="3357562"/>
              <a:ext cx="1620478" cy="1285271"/>
            </a:xfrm>
            <a:prstGeom prst="rect">
              <a:avLst/>
            </a:prstGeom>
            <a:noFill/>
          </p:spPr>
        </p:pic>
        <p:pic>
          <p:nvPicPr>
            <p:cNvPr id="47" name="Picture 22" descr="via picaleña"/>
            <p:cNvPicPr>
              <a:picLocks noChangeAspect="1" noChangeArrowheads="1"/>
            </p:cNvPicPr>
            <p:nvPr/>
          </p:nvPicPr>
          <p:blipFill>
            <a:blip r:embed="rId6" cstate="print"/>
            <a:srcRect/>
            <a:stretch>
              <a:fillRect/>
            </a:stretch>
          </p:blipFill>
          <p:spPr bwMode="auto">
            <a:xfrm>
              <a:off x="94661" y="2214554"/>
              <a:ext cx="1620477" cy="1272388"/>
            </a:xfrm>
            <a:prstGeom prst="rect">
              <a:avLst/>
            </a:prstGeom>
            <a:noFill/>
            <a:ln w="57150">
              <a:noFill/>
              <a:miter lim="800000"/>
              <a:headEnd/>
              <a:tailEnd/>
            </a:ln>
          </p:spPr>
        </p:pic>
      </p:grpSp>
      <p:sp>
        <p:nvSpPr>
          <p:cNvPr id="49" name="48 CuadroTexto"/>
          <p:cNvSpPr txBox="1"/>
          <p:nvPr/>
        </p:nvSpPr>
        <p:spPr>
          <a:xfrm>
            <a:off x="2143108" y="214290"/>
            <a:ext cx="6286544" cy="6647974"/>
          </a:xfrm>
          <a:prstGeom prst="rect">
            <a:avLst/>
          </a:prstGeom>
          <a:noFill/>
        </p:spPr>
        <p:txBody>
          <a:bodyPr wrap="square" rtlCol="0">
            <a:spAutoFit/>
          </a:bodyPr>
          <a:lstStyle/>
          <a:p>
            <a:pPr algn="ctr"/>
            <a:endParaRPr sz="2000" dirty="0" smtClean="0">
              <a:latin typeface="Berlin Sans FB Demi" pitchFamily="34" charset="0"/>
            </a:endParaRPr>
          </a:p>
          <a:p>
            <a:r>
              <a:rPr sz="2800" dirty="0" smtClean="0">
                <a:latin typeface="Berlin Sans FB Demi" pitchFamily="34" charset="0"/>
              </a:rPr>
              <a:t>CONFLICTO DE INTERESES</a:t>
            </a:r>
            <a:endParaRPr sz="2800" dirty="0" smtClean="0">
              <a:latin typeface="Berlin Sans FB Demi" pitchFamily="34" charset="0"/>
            </a:endParaRPr>
          </a:p>
          <a:p>
            <a:pPr algn="ctr"/>
            <a:endParaRPr dirty="0" smtClean="0">
              <a:latin typeface="Berlin Sans FB Demi" pitchFamily="34"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endParaRPr lang="es-CO" sz="2400" dirty="0" smtClean="0">
              <a:latin typeface="Clarendon" pitchFamily="18" charset="0"/>
            </a:endParaRPr>
          </a:p>
          <a:p>
            <a:pPr algn="just"/>
            <a:endParaRPr lang="es-CO" sz="2400" dirty="0">
              <a:latin typeface="Clarendon" pitchFamily="18" charset="0"/>
            </a:endParaRPr>
          </a:p>
          <a:p>
            <a:pPr algn="just"/>
            <a:endParaRPr lang="es-CO" sz="2400" dirty="0" smtClean="0">
              <a:latin typeface="Clarendon" pitchFamily="18" charset="0"/>
            </a:endParaRPr>
          </a:p>
          <a:p>
            <a:pPr algn="just"/>
            <a:r>
              <a:rPr lang="es-CO" sz="2400" dirty="0">
                <a:latin typeface="Clarendon" pitchFamily="18" charset="0"/>
              </a:rPr>
              <a:t>Ningún servidor público de INFIBAGUE, pedirá o aceptara favores de terceros o regalos cuya naturaleza o importancia pueda inclinarlos a favorecer al donante o servidor en la contratación de bienes o servicios por parte del Instituto.</a:t>
            </a:r>
            <a:endParaRPr lang="es-CO" sz="2400" dirty="0">
              <a:latin typeface="Clarendon" pitchFamily="18" charset="0"/>
            </a:endParaRPr>
          </a:p>
          <a:p>
            <a:pPr algn="just"/>
            <a:endParaRPr lang="es-CO" sz="2400" dirty="0">
              <a:latin typeface="Clarendon" pitchFamily="18" charset="0"/>
            </a:endParaRPr>
          </a:p>
          <a:p>
            <a:pPr algn="just"/>
            <a:endParaRPr lang="es-CO" sz="2400" dirty="0">
              <a:latin typeface="Clarendon" pitchFamily="18" charset="0"/>
            </a:endParaRPr>
          </a:p>
        </p:txBody>
      </p:sp>
      <p:cxnSp>
        <p:nvCxnSpPr>
          <p:cNvPr id="6" name="5 Conector recto"/>
          <p:cNvCxnSpPr/>
          <p:nvPr/>
        </p:nvCxnSpPr>
        <p:spPr>
          <a:xfrm>
            <a:off x="1907704" y="1196752"/>
            <a:ext cx="6521948" cy="0"/>
          </a:xfrm>
          <a:prstGeom prst="line">
            <a:avLst/>
          </a:prstGeom>
          <a:ln w="31750" cmpd="thickThin">
            <a:miter lim="800000"/>
          </a:ln>
        </p:spPr>
        <p:style>
          <a:lnRef idx="1">
            <a:schemeClr val="accent1"/>
          </a:lnRef>
          <a:fillRef idx="0">
            <a:schemeClr val="accent1"/>
          </a:fillRef>
          <a:effectRef idx="0">
            <a:schemeClr val="accent1"/>
          </a:effectRef>
          <a:fontRef idx="minor">
            <a:schemeClr val="tx1"/>
          </a:fontRef>
        </p:style>
      </p:cxnSp>
      <p:sp>
        <p:nvSpPr>
          <p:cNvPr id="17" name="16 Rectángulo"/>
          <p:cNvSpPr/>
          <p:nvPr/>
        </p:nvSpPr>
        <p:spPr>
          <a:xfrm>
            <a:off x="2483768" y="1700808"/>
            <a:ext cx="5721246" cy="1323439"/>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es-ES" sz="40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PAGOS, CONTRIBUCIONES</a:t>
            </a:r>
          </a:p>
          <a:p>
            <a:r>
              <a:rPr lang="es-ES" sz="4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Y DADIVAS</a:t>
            </a:r>
            <a:endParaRPr lang="es-ES" sz="40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1640405452"/>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ContemporaryPhotoAlbum">
  <a:themeElements>
    <a:clrScheme name="Personalizado 2">
      <a:dk1>
        <a:sysClr val="windowText" lastClr="000000"/>
      </a:dk1>
      <a:lt1>
        <a:sysClr val="window" lastClr="FFFFFF"/>
      </a:lt1>
      <a:dk2>
        <a:srgbClr val="1F497D"/>
      </a:dk2>
      <a:lt2>
        <a:srgbClr val="FFFFFF"/>
      </a:lt2>
      <a:accent1>
        <a:srgbClr val="4F81BD"/>
      </a:accent1>
      <a:accent2>
        <a:srgbClr val="C0504D"/>
      </a:accent2>
      <a:accent3>
        <a:srgbClr val="181DFC"/>
      </a:accent3>
      <a:accent4>
        <a:srgbClr val="8064A2"/>
      </a:accent4>
      <a:accent5>
        <a:srgbClr val="4BACC6"/>
      </a:accent5>
      <a:accent6>
        <a:srgbClr val="FF00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28000" dist="381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28000" dist="381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ContemporaryPhotoAlbum</Template>
  <TotalTime>0</TotalTime>
  <Words>2147</Words>
  <Application>Microsoft Office PowerPoint</Application>
  <PresentationFormat>Presentación en pantalla (4:3)</PresentationFormat>
  <Paragraphs>717</Paragraphs>
  <Slides>73</Slides>
  <Notes>1</Notes>
  <HiddenSlides>0</HiddenSlides>
  <MMClips>0</MMClips>
  <ScaleCrop>false</ScaleCrop>
  <HeadingPairs>
    <vt:vector size="4" baseType="variant">
      <vt:variant>
        <vt:lpstr>Tema</vt:lpstr>
      </vt:variant>
      <vt:variant>
        <vt:i4>1</vt:i4>
      </vt:variant>
      <vt:variant>
        <vt:lpstr>Títulos de diapositiva</vt:lpstr>
      </vt:variant>
      <vt:variant>
        <vt:i4>73</vt:i4>
      </vt:variant>
    </vt:vector>
  </HeadingPairs>
  <TitlesOfParts>
    <vt:vector size="74" baseType="lpstr">
      <vt:lpstr>ContemporaryPhotoAlbum</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2012-08-21T14:06:08Z</dcterms:created>
  <dcterms:modified xsi:type="dcterms:W3CDTF">2015-09-18T22:14:39Z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LCID">
    <vt:i4>3082</vt:i4>
  </property>
  <property fmtid="{D5CDD505-2E9C-101B-9397-08002B2CF9AE}" pid="3" name="_Version">
    <vt:lpwstr>12.0.4518</vt:lpwstr>
  </property>
</Properties>
</file>